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71" r:id="rId3"/>
    <p:sldId id="281" r:id="rId4"/>
    <p:sldId id="278" r:id="rId5"/>
    <p:sldId id="257" r:id="rId6"/>
    <p:sldId id="280" r:id="rId7"/>
  </p:sldIdLst>
  <p:sldSz cx="20104100" cy="11309350"/>
  <p:notesSz cx="20104100" cy="1130935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
    <a:wholeTbl>
      <a:tcTxStyle>
        <a:font>
          <a:latin typeface="+mn-lt"/>
          <a:ea typeface="+mn-ea"/>
          <a:cs typeface="+mn-cs"/>
        </a:font>
        <a:srgbClr val="000000"/>
      </a:tcTxStyle>
      <a:tcStyle>
        <a:tcBdr>
          <a:left>
            <a:ln w="12701" cap="flat" cmpd="sng" algn="ctr">
              <a:solidFill>
                <a:srgbClr val="FFFFFF"/>
              </a:solidFill>
              <a:prstDash val="solid"/>
              <a:round/>
              <a:headEnd type="none" w="med" len="med"/>
              <a:tailEnd type="none" w="med" len="med"/>
            </a:ln>
          </a:left>
          <a:right>
            <a:ln w="12701" cap="flat" cmpd="sng" algn="ctr">
              <a:solidFill>
                <a:srgbClr val="FFFFFF"/>
              </a:solidFill>
              <a:prstDash val="solid"/>
              <a:round/>
              <a:headEnd type="none" w="med" len="med"/>
              <a:tailEnd type="none" w="med" len="med"/>
            </a:ln>
          </a:right>
          <a:top>
            <a:ln w="12701" cap="flat" cmpd="sng" algn="ctr">
              <a:solidFill>
                <a:srgbClr val="FFFFFF"/>
              </a:solidFill>
              <a:prstDash val="solid"/>
              <a:round/>
              <a:headEnd type="none" w="med" len="med"/>
              <a:tailEnd type="none" w="med" len="med"/>
            </a:ln>
          </a:top>
          <a:bottom>
            <a:ln w="12701" cap="flat" cmpd="sng" algn="ctr">
              <a:solidFill>
                <a:srgbClr val="FFFFFF"/>
              </a:solidFill>
              <a:prstDash val="solid"/>
              <a:round/>
              <a:headEnd type="none" w="med" len="med"/>
              <a:tailEnd type="none" w="med" len="med"/>
            </a:ln>
          </a:bottom>
        </a:tcBdr>
        <a:fill>
          <a:solidFill>
            <a:srgbClr val="E9EBF5"/>
          </a:solidFill>
        </a:fill>
      </a:tcStyle>
    </a:wholeTbl>
    <a:band1H>
      <a:tcStyle>
        <a:tcBdr/>
        <a:fill>
          <a:solidFill>
            <a:srgbClr val="CFD5EA"/>
          </a:solidFill>
        </a:fill>
      </a:tcStyle>
    </a:band1H>
    <a:band2H>
      <a:tcStyle>
        <a:tcBdr/>
      </a:tcStyle>
    </a:band2H>
    <a:band1V>
      <a:tcStyle>
        <a:tcBdr/>
        <a:fill>
          <a:solidFill>
            <a:srgbClr val="CFD5EA"/>
          </a:solidFill>
        </a:fill>
      </a:tcStyle>
    </a:band1V>
    <a:band2V>
      <a:tcStyle>
        <a:tcBdr/>
      </a:tcStyle>
    </a:band2V>
    <a:lastCol>
      <a:tcTxStyle b="on">
        <a:font>
          <a:latin typeface="+mn-lt"/>
          <a:ea typeface="+mn-ea"/>
          <a:cs typeface="+mn-cs"/>
        </a:font>
        <a:srgbClr val="FFFFFF"/>
      </a:tcTxStyle>
      <a:tcStyle>
        <a:tcBdr/>
        <a:fill>
          <a:solidFill>
            <a:srgbClr val="4472C4"/>
          </a:solidFill>
        </a:fill>
      </a:tcStyle>
    </a:lastCol>
    <a:firstCol>
      <a:tcTxStyle b="on">
        <a:font>
          <a:latin typeface="+mn-lt"/>
          <a:ea typeface="+mn-ea"/>
          <a:cs typeface="+mn-cs"/>
        </a:font>
        <a:srgbClr val="FFFFFF"/>
      </a:tcTxStyle>
      <a:tcStyle>
        <a:tcBdr/>
        <a:fill>
          <a:solidFill>
            <a:srgbClr val="4472C4"/>
          </a:solidFill>
        </a:fill>
      </a:tcStyle>
    </a:firstCol>
    <a:lastRow>
      <a:tcTxStyle b="on">
        <a:font>
          <a:latin typeface="+mn-lt"/>
          <a:ea typeface="+mn-ea"/>
          <a:cs typeface="+mn-cs"/>
        </a:font>
        <a:srgbClr val="FFFFFF"/>
      </a:tcTxStyle>
      <a:tcStyle>
        <a:tcBdr>
          <a:top>
            <a:ln w="38103" cap="flat" cmpd="sng" algn="ctr">
              <a:solidFill>
                <a:srgbClr val="FFFFFF"/>
              </a:solidFill>
              <a:prstDash val="solid"/>
              <a:round/>
              <a:headEnd type="none" w="med" len="med"/>
              <a:tailEnd type="none" w="med" len="med"/>
            </a:ln>
          </a:top>
        </a:tcBdr>
        <a:fill>
          <a:solidFill>
            <a:srgbClr val="4472C4"/>
          </a:solidFill>
        </a:fill>
      </a:tcStyle>
    </a:lastRow>
    <a:firstRow>
      <a:tcTxStyle b="on">
        <a:font>
          <a:latin typeface="+mn-lt"/>
          <a:ea typeface="+mn-ea"/>
          <a:cs typeface="+mn-cs"/>
        </a:font>
        <a:srgbClr val="FFFFFF"/>
      </a:tcTxStyle>
      <a:tcStyle>
        <a:tcBdr>
          <a:bottom>
            <a:ln w="38103" cap="flat" cmpd="sng" algn="ctr">
              <a:solidFill>
                <a:srgbClr val="FFFFFF"/>
              </a:solidFill>
              <a:prstDash val="solid"/>
              <a:round/>
              <a:headEnd type="none" w="med" len="med"/>
              <a:tailEnd type="none" w="med" len="med"/>
            </a:ln>
          </a:bottom>
        </a:tcBdr>
        <a:fill>
          <a:solidFill>
            <a:srgbClr val="4472C4"/>
          </a:solidFill>
        </a:fill>
      </a:tcStyle>
    </a:firstRow>
  </a:tblStyle>
  <a:tblStyle styleId="{2D5ABB26-0587-4C30-8999-92F81FD0307C}" styleName="">
    <a:wholeTbl>
      <a:tcTxStyle>
        <a:font>
          <a:latin typeface="+mn-lt"/>
          <a:ea typeface="+mn-ea"/>
          <a:cs typeface="+mn-cs"/>
        </a:font>
        <a:srgbClr val="000000"/>
      </a:tcTxStyle>
      <a:tcStyle>
        <a:tcBdr/>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38" d="100"/>
          <a:sy n="38" d="100"/>
        </p:scale>
        <p:origin x="80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jdelijke aanduiding voor koptekst 1"/>
          <p:cNvSpPr txBox="1">
            <a:spLocks noGrp="1"/>
          </p:cNvSpPr>
          <p:nvPr>
            <p:ph type="hdr" sz="quarter"/>
          </p:nvPr>
        </p:nvSpPr>
        <p:spPr>
          <a:xfrm>
            <a:off x="0" y="0"/>
            <a:ext cx="8712202" cy="566735"/>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Calibri"/>
              </a:defRPr>
            </a:lvl1pPr>
          </a:lstStyle>
          <a:p>
            <a:pPr lvl="0"/>
            <a:endParaRPr lang="nl-NL"/>
          </a:p>
        </p:txBody>
      </p:sp>
      <p:sp>
        <p:nvSpPr>
          <p:cNvPr id="3" name="Tijdelijke aanduiding voor datum 2"/>
          <p:cNvSpPr txBox="1">
            <a:spLocks noGrp="1"/>
          </p:cNvSpPr>
          <p:nvPr>
            <p:ph type="dt" idx="1"/>
          </p:nvPr>
        </p:nvSpPr>
        <p:spPr>
          <a:xfrm>
            <a:off x="11387142" y="0"/>
            <a:ext cx="8712202" cy="566735"/>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Calibri"/>
              </a:defRPr>
            </a:lvl1pPr>
          </a:lstStyle>
          <a:p>
            <a:pPr lvl="0"/>
            <a:fld id="{977646CB-8C87-4199-8983-F5EE0B4FD412}" type="datetime1">
              <a:rPr lang="nl-NL"/>
              <a:pPr lvl="0"/>
              <a:t>13-12-2021</a:t>
            </a:fld>
            <a:endParaRPr lang="nl-NL"/>
          </a:p>
        </p:txBody>
      </p:sp>
      <p:sp>
        <p:nvSpPr>
          <p:cNvPr id="4" name="Tijdelijke aanduiding voor dia-afbeelding 3"/>
          <p:cNvSpPr>
            <a:spLocks noGrp="1" noRot="1" noChangeAspect="1"/>
          </p:cNvSpPr>
          <p:nvPr>
            <p:ph type="sldImg" idx="2"/>
          </p:nvPr>
        </p:nvSpPr>
        <p:spPr>
          <a:xfrm>
            <a:off x="6659566" y="1414467"/>
            <a:ext cx="6784976" cy="3816348"/>
          </a:xfrm>
          <a:prstGeom prst="rect">
            <a:avLst/>
          </a:prstGeom>
          <a:noFill/>
          <a:ln w="12701">
            <a:solidFill>
              <a:srgbClr val="000000"/>
            </a:solidFill>
            <a:prstDash val="solid"/>
          </a:ln>
        </p:spPr>
      </p:sp>
      <p:sp>
        <p:nvSpPr>
          <p:cNvPr id="5" name="Tijdelijke aanduiding voor notities 4"/>
          <p:cNvSpPr txBox="1">
            <a:spLocks noGrp="1"/>
          </p:cNvSpPr>
          <p:nvPr>
            <p:ph type="body" sz="quarter" idx="3"/>
          </p:nvPr>
        </p:nvSpPr>
        <p:spPr>
          <a:xfrm>
            <a:off x="2009778" y="5441951"/>
            <a:ext cx="16084552" cy="4454527"/>
          </a:xfrm>
          <a:prstGeom prst="rect">
            <a:avLst/>
          </a:prstGeom>
          <a:noFill/>
          <a:ln>
            <a:noFill/>
          </a:ln>
        </p:spPr>
        <p:txBody>
          <a:bodyPr vert="horz" wrap="square" lIns="91440" tIns="45720" rIns="91440" bIns="45720" anchor="t" anchorCtr="0" compatLnSpc="1">
            <a:noAutofit/>
          </a:body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txBox="1">
            <a:spLocks noGrp="1"/>
          </p:cNvSpPr>
          <p:nvPr>
            <p:ph type="ftr" sz="quarter" idx="4"/>
          </p:nvPr>
        </p:nvSpPr>
        <p:spPr>
          <a:xfrm>
            <a:off x="0" y="10742608"/>
            <a:ext cx="8712202" cy="566735"/>
          </a:xfrm>
          <a:prstGeom prst="rect">
            <a:avLst/>
          </a:prstGeom>
          <a:noFill/>
          <a:ln>
            <a:noFill/>
          </a:ln>
        </p:spPr>
        <p:txBody>
          <a:bodyPr vert="horz" wrap="square" lIns="91440" tIns="45720" rIns="91440" bIns="45720" anchor="b" anchorCtr="0" compatLnSpc="1">
            <a:noAutofit/>
          </a:bodyPr>
          <a:lstStyle>
            <a:lvl1pPr marL="0" marR="0" lvl="0"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Calibri"/>
              </a:defRPr>
            </a:lvl1pPr>
          </a:lstStyle>
          <a:p>
            <a:pPr lvl="0"/>
            <a:endParaRPr lang="nl-NL"/>
          </a:p>
        </p:txBody>
      </p:sp>
      <p:sp>
        <p:nvSpPr>
          <p:cNvPr id="7" name="Tijdelijke aanduiding voor dianummer 6"/>
          <p:cNvSpPr txBox="1">
            <a:spLocks noGrp="1"/>
          </p:cNvSpPr>
          <p:nvPr>
            <p:ph type="sldNum" sz="quarter" idx="5"/>
          </p:nvPr>
        </p:nvSpPr>
        <p:spPr>
          <a:xfrm>
            <a:off x="11387142" y="10742608"/>
            <a:ext cx="8712202" cy="566735"/>
          </a:xfrm>
          <a:prstGeom prst="rect">
            <a:avLst/>
          </a:prstGeom>
          <a:noFill/>
          <a:ln>
            <a:noFill/>
          </a:ln>
        </p:spPr>
        <p:txBody>
          <a:bodyPr vert="horz" wrap="square" lIns="91440" tIns="45720" rIns="91440" bIns="45720" anchor="b" anchorCtr="0" compatLnSpc="1">
            <a:noAutofit/>
          </a:bodyPr>
          <a:lstStyle>
            <a:lvl1pPr marL="0" marR="0" lvl="0" indent="0" algn="r"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Calibri"/>
              </a:defRPr>
            </a:lvl1pPr>
          </a:lstStyle>
          <a:p>
            <a:pPr lvl="0"/>
            <a:fld id="{B9BDB442-421D-437C-A41E-9368B599F812}" type="slidenum">
              <a:t>‹nr.›</a:t>
            </a:fld>
            <a:endParaRPr lang="nl-NL"/>
          </a:p>
        </p:txBody>
      </p:sp>
    </p:spTree>
    <p:extLst>
      <p:ext uri="{BB962C8B-B14F-4D97-AF65-F5344CB8AC3E}">
        <p14:creationId xmlns:p14="http://schemas.microsoft.com/office/powerpoint/2010/main" val="1694061719"/>
      </p:ext>
    </p:extLst>
  </p:cSld>
  <p:clrMap bg1="lt1" tx1="dk1" bg2="lt2" tx2="dk2" accent1="accent1" accent2="accent2" accent3="accent3" accent4="accent4" accent5="accent5" accent6="accent6" hlink="hlink" folHlink="folHlink"/>
  <p:notesStyle>
    <a:lvl1pPr marL="0" marR="0" lvl="0"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Calibri"/>
      </a:defRPr>
    </a:lvl1pPr>
    <a:lvl2pPr marL="457200" marR="0" lvl="1"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Calibri"/>
      </a:defRPr>
    </a:lvl2pPr>
    <a:lvl3pPr marL="914400" marR="0" lvl="2"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Calibri"/>
      </a:defRPr>
    </a:lvl3pPr>
    <a:lvl4pPr marL="1371600" marR="0" lvl="3"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Calibri"/>
      </a:defRPr>
    </a:lvl4pPr>
    <a:lvl5pPr marL="1828800" marR="0" lvl="4"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6659563" y="1414463"/>
            <a:ext cx="6784975" cy="3816350"/>
          </a:xfrm>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pPr lvl="0"/>
            <a:fld id="{B9BDB442-421D-437C-A41E-9368B599F812}" type="slidenum">
              <a:rPr lang="nl-NL" smtClean="0"/>
              <a:t>4</a:t>
            </a:fld>
            <a:endParaRPr lang="nl-NL"/>
          </a:p>
        </p:txBody>
      </p:sp>
    </p:spTree>
    <p:extLst>
      <p:ext uri="{BB962C8B-B14F-4D97-AF65-F5344CB8AC3E}">
        <p14:creationId xmlns:p14="http://schemas.microsoft.com/office/powerpoint/2010/main" val="145692993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1 titelslide">
    <p:bg>
      <p:bgPr>
        <a:blipFill>
          <a:blip r:embed="rId2"/>
          <a:stretch>
            <a:fillRect/>
          </a:stretch>
        </a:blipFill>
        <a:effectLst/>
      </p:bgPr>
    </p:bg>
    <p:spTree>
      <p:nvGrpSpPr>
        <p:cNvPr id="1" name=""/>
        <p:cNvGrpSpPr/>
        <p:nvPr/>
      </p:nvGrpSpPr>
      <p:grpSpPr>
        <a:xfrm>
          <a:off x="0" y="0"/>
          <a:ext cx="0" cy="0"/>
          <a:chOff x="0" y="0"/>
          <a:chExt cx="0" cy="0"/>
        </a:xfrm>
      </p:grpSpPr>
      <p:sp>
        <p:nvSpPr>
          <p:cNvPr id="2" name="Rechthoek 3"/>
          <p:cNvSpPr/>
          <p:nvPr/>
        </p:nvSpPr>
        <p:spPr>
          <a:xfrm>
            <a:off x="1242002" y="0"/>
            <a:ext cx="8816480" cy="8817924"/>
          </a:xfrm>
          <a:prstGeom prst="rect">
            <a:avLst/>
          </a:prstGeom>
          <a:solidFill>
            <a:srgbClr val="FFFFFF"/>
          </a:solidFill>
          <a:ln cap="flat">
            <a:noFill/>
            <a:prstDash val="solid"/>
          </a:ln>
        </p:spPr>
        <p:txBody>
          <a:bodyPr vert="horz" wrap="square" lIns="91440" tIns="45720" rIns="91440" bIns="0" anchor="b"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nl-NL" sz="1637" b="0" i="0" u="none" strike="noStrike" kern="1200" cap="none" spc="0" baseline="0">
                <a:solidFill>
                  <a:srgbClr val="FFFFFF"/>
                </a:solidFill>
                <a:uFillTx/>
                <a:latin typeface="Arial"/>
              </a:rPr>
              <a:t>          </a:t>
            </a:r>
          </a:p>
        </p:txBody>
      </p:sp>
      <p:sp>
        <p:nvSpPr>
          <p:cNvPr id="3" name="Titel 38"/>
          <p:cNvSpPr txBox="1">
            <a:spLocks noGrp="1"/>
          </p:cNvSpPr>
          <p:nvPr>
            <p:ph type="title"/>
          </p:nvPr>
        </p:nvSpPr>
        <p:spPr>
          <a:xfrm>
            <a:off x="1246610" y="2513191"/>
            <a:ext cx="8811249" cy="5038590"/>
          </a:xfrm>
        </p:spPr>
        <p:txBody>
          <a:bodyPr lIns="381003" tIns="287999" rIns="381003" bIns="0"/>
          <a:lstStyle>
            <a:lvl1pPr>
              <a:lnSpc>
                <a:spcPts val="7035"/>
              </a:lnSpc>
              <a:defRPr sz="6599">
                <a:ea typeface="Arial"/>
                <a:cs typeface="Arial"/>
              </a:defRPr>
            </a:lvl1pPr>
          </a:lstStyle>
          <a:p>
            <a:pPr lvl="0"/>
            <a:r>
              <a:rPr lang="nl-NL"/>
              <a:t>Klik om de stijl te bewerken</a:t>
            </a:r>
          </a:p>
        </p:txBody>
      </p:sp>
      <p:sp>
        <p:nvSpPr>
          <p:cNvPr id="4" name="Tijdelijke aanduiding voor datum 2"/>
          <p:cNvSpPr txBox="1">
            <a:spLocks noGrp="1"/>
          </p:cNvSpPr>
          <p:nvPr>
            <p:ph type="dt" sz="quarter" idx="7"/>
          </p:nvPr>
        </p:nvSpPr>
        <p:spPr>
          <a:xfrm>
            <a:off x="1246610" y="7576873"/>
            <a:ext cx="8817312" cy="1246702"/>
          </a:xfrm>
          <a:prstGeom prst="rect">
            <a:avLst/>
          </a:prstGeom>
          <a:noFill/>
          <a:ln>
            <a:noFill/>
          </a:ln>
        </p:spPr>
        <p:txBody>
          <a:bodyPr vert="horz" wrap="square" lIns="359999" tIns="0" rIns="0" bIns="251999" anchor="b" anchorCtr="0" compatLnSpc="1">
            <a:noAutofit/>
          </a:bodyPr>
          <a:lstStyle>
            <a:lvl1pPr marL="0" marR="0" lvl="0" indent="0" algn="l" defTabSz="914400" rtl="0" fontAlgn="auto" hangingPunct="1">
              <a:lnSpc>
                <a:spcPct val="100000"/>
              </a:lnSpc>
              <a:spcBef>
                <a:spcPts val="0"/>
              </a:spcBef>
              <a:spcAft>
                <a:spcPts val="0"/>
              </a:spcAft>
              <a:buNone/>
              <a:tabLst/>
              <a:defRPr lang="nl-NL" sz="4177" b="0" i="0" u="none" strike="noStrike" kern="1200" cap="none" spc="0" baseline="0">
                <a:solidFill>
                  <a:srgbClr val="8B4FA8"/>
                </a:solidFill>
                <a:uFillTx/>
                <a:latin typeface="Arial"/>
                <a:ea typeface="Arial"/>
                <a:cs typeface="Arial"/>
              </a:defRPr>
            </a:lvl1pPr>
          </a:lstStyle>
          <a:p>
            <a:pPr lvl="0"/>
            <a:fld id="{F3DAE1E8-D92D-4DCB-9804-754DEA946953}" type="datetime3">
              <a:rPr lang="nl-NL"/>
              <a:pPr lvl="0"/>
              <a:t>13/12/21</a:t>
            </a:fld>
            <a:endParaRPr lang="mr-IN"/>
          </a:p>
        </p:txBody>
      </p:sp>
      <p:pic>
        <p:nvPicPr>
          <p:cNvPr id="5" name="Afbeelding 2" title="Logo1"/>
          <p:cNvPicPr>
            <a:picLocks noChangeAspect="1"/>
          </p:cNvPicPr>
          <p:nvPr/>
        </p:nvPicPr>
        <p:blipFill>
          <a:blip r:embed="rId3"/>
          <a:stretch>
            <a:fillRect/>
          </a:stretch>
        </p:blipFill>
        <p:spPr>
          <a:xfrm>
            <a:off x="1246610" y="0"/>
            <a:ext cx="8000003" cy="2285716"/>
          </a:xfrm>
          <a:prstGeom prst="rect">
            <a:avLst/>
          </a:prstGeom>
          <a:noFill/>
          <a:ln cap="flat">
            <a:noFill/>
          </a:ln>
        </p:spPr>
      </p:pic>
      <p:pic>
        <p:nvPicPr>
          <p:cNvPr id="6" name="Afbeelding 5" title="Bedrijfstak"/>
          <p:cNvPicPr>
            <a:picLocks noChangeAspect="1"/>
          </p:cNvPicPr>
          <p:nvPr/>
        </p:nvPicPr>
        <p:blipFill>
          <a:blip r:embed="rId4"/>
          <a:stretch>
            <a:fillRect/>
          </a:stretch>
        </p:blipFill>
        <p:spPr>
          <a:xfrm>
            <a:off x="8806485" y="8823740"/>
            <a:ext cx="11307141" cy="2512871"/>
          </a:xfrm>
          <a:prstGeom prst="rect">
            <a:avLst/>
          </a:prstGeom>
          <a:noFill/>
          <a:ln cap="flat">
            <a:noFill/>
          </a:ln>
        </p:spPr>
      </p:pic>
    </p:spTree>
    <p:extLst>
      <p:ext uri="{BB962C8B-B14F-4D97-AF65-F5344CB8AC3E}">
        <p14:creationId xmlns:p14="http://schemas.microsoft.com/office/powerpoint/2010/main" val="3543041100"/>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 4x afbeelding">
    <p:spTree>
      <p:nvGrpSpPr>
        <p:cNvPr id="1" name=""/>
        <p:cNvGrpSpPr/>
        <p:nvPr/>
      </p:nvGrpSpPr>
      <p:grpSpPr>
        <a:xfrm>
          <a:off x="0" y="0"/>
          <a:ext cx="0" cy="0"/>
          <a:chOff x="0" y="0"/>
          <a:chExt cx="0" cy="0"/>
        </a:xfrm>
      </p:grpSpPr>
      <p:sp>
        <p:nvSpPr>
          <p:cNvPr id="2" name="Tijdelijke aanduiding voor afbeelding 2"/>
          <p:cNvSpPr txBox="1">
            <a:spLocks noGrp="1"/>
          </p:cNvSpPr>
          <p:nvPr>
            <p:ph type="pic" idx="4294967295"/>
          </p:nvPr>
        </p:nvSpPr>
        <p:spPr>
          <a:xfrm>
            <a:off x="1246610" y="1246702"/>
            <a:ext cx="8506964" cy="4096301"/>
          </a:xfrm>
          <a:blipFill>
            <a:blip r:embed="rId2"/>
            <a:tile/>
          </a:blipFill>
        </p:spPr>
        <p:txBody>
          <a:bodyPr anchor="ctr" anchorCtr="1"/>
          <a:lstStyle>
            <a:lvl1pPr marL="0" indent="0" algn="ctr">
              <a:buNone/>
              <a:defRPr>
                <a:solidFill>
                  <a:srgbClr val="7F7F7F"/>
                </a:solidFill>
              </a:defRPr>
            </a:lvl1pPr>
          </a:lstStyle>
          <a:p>
            <a:pPr lvl="0"/>
            <a:r>
              <a:rPr lang="nl-NL"/>
              <a:t>Klik hier voor het plaatsen </a:t>
            </a:r>
            <a:br>
              <a:rPr lang="nl-NL"/>
            </a:br>
            <a:r>
              <a:rPr lang="nl-NL"/>
              <a:t>van een afbeelding</a:t>
            </a:r>
          </a:p>
        </p:txBody>
      </p:sp>
      <p:sp>
        <p:nvSpPr>
          <p:cNvPr id="3" name="Tijdelijke aanduiding voor afbeelding 2"/>
          <p:cNvSpPr txBox="1">
            <a:spLocks noGrp="1"/>
          </p:cNvSpPr>
          <p:nvPr>
            <p:ph type="pic" idx="4294967295"/>
          </p:nvPr>
        </p:nvSpPr>
        <p:spPr>
          <a:xfrm>
            <a:off x="10340949" y="1246702"/>
            <a:ext cx="8508629" cy="4096301"/>
          </a:xfrm>
          <a:blipFill>
            <a:blip r:embed="rId2"/>
            <a:tile/>
          </a:blipFill>
        </p:spPr>
        <p:txBody>
          <a:bodyPr anchor="ctr" anchorCtr="1"/>
          <a:lstStyle>
            <a:lvl1pPr marL="0" indent="0" algn="ctr">
              <a:buNone/>
              <a:defRPr>
                <a:solidFill>
                  <a:srgbClr val="7F7F7F"/>
                </a:solidFill>
              </a:defRPr>
            </a:lvl1pPr>
          </a:lstStyle>
          <a:p>
            <a:pPr lvl="0"/>
            <a:r>
              <a:rPr lang="nl-NL"/>
              <a:t>Klik hier voor het plaatsen </a:t>
            </a:r>
            <a:br>
              <a:rPr lang="nl-NL"/>
            </a:br>
            <a:r>
              <a:rPr lang="nl-NL"/>
              <a:t>van een afbeelding</a:t>
            </a:r>
          </a:p>
        </p:txBody>
      </p:sp>
      <p:sp>
        <p:nvSpPr>
          <p:cNvPr id="4" name="Tijdelijke aanduiding voor afbeelding 2"/>
          <p:cNvSpPr txBox="1">
            <a:spLocks noGrp="1"/>
          </p:cNvSpPr>
          <p:nvPr>
            <p:ph type="pic" idx="4294967295"/>
          </p:nvPr>
        </p:nvSpPr>
        <p:spPr>
          <a:xfrm>
            <a:off x="10340949" y="5956456"/>
            <a:ext cx="8508629" cy="4096301"/>
          </a:xfrm>
          <a:blipFill>
            <a:blip r:embed="rId2"/>
            <a:tile/>
          </a:blipFill>
        </p:spPr>
        <p:txBody>
          <a:bodyPr anchor="ctr" anchorCtr="1"/>
          <a:lstStyle>
            <a:lvl1pPr marL="0" indent="0" algn="ctr">
              <a:buNone/>
              <a:defRPr>
                <a:solidFill>
                  <a:srgbClr val="7F7F7F"/>
                </a:solidFill>
              </a:defRPr>
            </a:lvl1pPr>
          </a:lstStyle>
          <a:p>
            <a:pPr lvl="0"/>
            <a:r>
              <a:rPr lang="nl-NL"/>
              <a:t>Klik hier voor het plaatsen </a:t>
            </a:r>
            <a:br>
              <a:rPr lang="nl-NL"/>
            </a:br>
            <a:r>
              <a:rPr lang="nl-NL"/>
              <a:t>van een afbeelding</a:t>
            </a:r>
          </a:p>
        </p:txBody>
      </p:sp>
      <p:sp>
        <p:nvSpPr>
          <p:cNvPr id="5" name="Tijdelijke aanduiding voor afbeelding 2"/>
          <p:cNvSpPr txBox="1">
            <a:spLocks noGrp="1"/>
          </p:cNvSpPr>
          <p:nvPr>
            <p:ph type="pic" idx="4294967295"/>
          </p:nvPr>
        </p:nvSpPr>
        <p:spPr>
          <a:xfrm>
            <a:off x="1246610" y="5956456"/>
            <a:ext cx="8508629" cy="4096301"/>
          </a:xfrm>
          <a:blipFill>
            <a:blip r:embed="rId2"/>
            <a:tile/>
          </a:blipFill>
        </p:spPr>
        <p:txBody>
          <a:bodyPr anchor="ctr" anchorCtr="1"/>
          <a:lstStyle>
            <a:lvl1pPr marL="0" indent="0" algn="ctr">
              <a:buNone/>
              <a:defRPr>
                <a:solidFill>
                  <a:srgbClr val="7F7F7F"/>
                </a:solidFill>
              </a:defRPr>
            </a:lvl1pPr>
          </a:lstStyle>
          <a:p>
            <a:pPr lvl="0"/>
            <a:r>
              <a:rPr lang="nl-NL"/>
              <a:t>Klik hier voor het plaatsen </a:t>
            </a:r>
            <a:br>
              <a:rPr lang="nl-NL"/>
            </a:br>
            <a:r>
              <a:rPr lang="nl-NL"/>
              <a:t>van een afbeelding</a:t>
            </a:r>
          </a:p>
        </p:txBody>
      </p:sp>
    </p:spTree>
    <p:extLst>
      <p:ext uri="{BB962C8B-B14F-4D97-AF65-F5344CB8AC3E}">
        <p14:creationId xmlns:p14="http://schemas.microsoft.com/office/powerpoint/2010/main" val="2362399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 6x afbeelding">
    <p:spTree>
      <p:nvGrpSpPr>
        <p:cNvPr id="1" name=""/>
        <p:cNvGrpSpPr/>
        <p:nvPr/>
      </p:nvGrpSpPr>
      <p:grpSpPr>
        <a:xfrm>
          <a:off x="0" y="0"/>
          <a:ext cx="0" cy="0"/>
          <a:chOff x="0" y="0"/>
          <a:chExt cx="0" cy="0"/>
        </a:xfrm>
      </p:grpSpPr>
      <p:sp>
        <p:nvSpPr>
          <p:cNvPr id="2" name="Tijdelijke aanduiding voor afbeelding 2"/>
          <p:cNvSpPr txBox="1">
            <a:spLocks noGrp="1"/>
          </p:cNvSpPr>
          <p:nvPr>
            <p:ph type="pic" idx="4294967295"/>
          </p:nvPr>
        </p:nvSpPr>
        <p:spPr>
          <a:xfrm>
            <a:off x="1246610" y="1246702"/>
            <a:ext cx="5453435" cy="4092342"/>
          </a:xfrm>
          <a:blipFill>
            <a:blip r:embed="rId2"/>
            <a:tile/>
          </a:blipFill>
        </p:spPr>
        <p:txBody>
          <a:bodyPr anchor="ctr" anchorCtr="1"/>
          <a:lstStyle>
            <a:lvl1pPr marL="0" indent="0" algn="ctr">
              <a:buNone/>
              <a:defRPr>
                <a:solidFill>
                  <a:srgbClr val="7F7F7F"/>
                </a:solidFill>
              </a:defRPr>
            </a:lvl1pPr>
          </a:lstStyle>
          <a:p>
            <a:pPr lvl="0"/>
            <a:r>
              <a:rPr lang="nl-NL"/>
              <a:t>Klik hier voor het plaatsen van een afbeelding</a:t>
            </a:r>
          </a:p>
        </p:txBody>
      </p:sp>
      <p:sp>
        <p:nvSpPr>
          <p:cNvPr id="3" name="Tijdelijke aanduiding voor afbeelding 2"/>
          <p:cNvSpPr txBox="1">
            <a:spLocks noGrp="1"/>
          </p:cNvSpPr>
          <p:nvPr>
            <p:ph type="pic" idx="4294967295"/>
          </p:nvPr>
        </p:nvSpPr>
        <p:spPr>
          <a:xfrm>
            <a:off x="1246610" y="5960415"/>
            <a:ext cx="5453435" cy="4092342"/>
          </a:xfrm>
          <a:blipFill>
            <a:blip r:embed="rId2"/>
            <a:tile/>
          </a:blipFill>
        </p:spPr>
        <p:txBody>
          <a:bodyPr anchor="ctr" anchorCtr="1"/>
          <a:lstStyle>
            <a:lvl1pPr marL="0" indent="0" algn="ctr">
              <a:buNone/>
              <a:defRPr>
                <a:solidFill>
                  <a:srgbClr val="7F7F7F"/>
                </a:solidFill>
              </a:defRPr>
            </a:lvl1pPr>
          </a:lstStyle>
          <a:p>
            <a:pPr lvl="0"/>
            <a:r>
              <a:rPr lang="nl-NL"/>
              <a:t>Klik hier voor het plaatsen van een afbeelding</a:t>
            </a:r>
          </a:p>
        </p:txBody>
      </p:sp>
      <p:sp>
        <p:nvSpPr>
          <p:cNvPr id="4" name="Tijdelijke aanduiding voor afbeelding 2"/>
          <p:cNvSpPr txBox="1">
            <a:spLocks noGrp="1"/>
          </p:cNvSpPr>
          <p:nvPr>
            <p:ph type="pic" idx="4294967295"/>
          </p:nvPr>
        </p:nvSpPr>
        <p:spPr>
          <a:xfrm>
            <a:off x="13400093" y="1246702"/>
            <a:ext cx="5453435" cy="4092342"/>
          </a:xfrm>
          <a:blipFill>
            <a:blip r:embed="rId2"/>
            <a:tile/>
          </a:blipFill>
        </p:spPr>
        <p:txBody>
          <a:bodyPr anchor="ctr" anchorCtr="1"/>
          <a:lstStyle>
            <a:lvl1pPr marL="0" indent="0" algn="ctr">
              <a:buNone/>
              <a:defRPr>
                <a:solidFill>
                  <a:srgbClr val="7F7F7F"/>
                </a:solidFill>
              </a:defRPr>
            </a:lvl1pPr>
          </a:lstStyle>
          <a:p>
            <a:pPr lvl="0"/>
            <a:r>
              <a:rPr lang="nl-NL"/>
              <a:t>Klik hier voor het plaatsen van een afbeelding</a:t>
            </a:r>
          </a:p>
        </p:txBody>
      </p:sp>
      <p:sp>
        <p:nvSpPr>
          <p:cNvPr id="5" name="Tijdelijke aanduiding voor afbeelding 2"/>
          <p:cNvSpPr txBox="1">
            <a:spLocks noGrp="1"/>
          </p:cNvSpPr>
          <p:nvPr>
            <p:ph type="pic" idx="4294967295"/>
          </p:nvPr>
        </p:nvSpPr>
        <p:spPr>
          <a:xfrm>
            <a:off x="13400093" y="5960415"/>
            <a:ext cx="5453435" cy="4092342"/>
          </a:xfrm>
          <a:blipFill>
            <a:blip r:embed="rId2"/>
            <a:tile/>
          </a:blipFill>
        </p:spPr>
        <p:txBody>
          <a:bodyPr anchor="ctr" anchorCtr="1"/>
          <a:lstStyle>
            <a:lvl1pPr marL="0" indent="0" algn="ctr">
              <a:buNone/>
              <a:defRPr>
                <a:solidFill>
                  <a:srgbClr val="7F7F7F"/>
                </a:solidFill>
              </a:defRPr>
            </a:lvl1pPr>
          </a:lstStyle>
          <a:p>
            <a:pPr lvl="0"/>
            <a:r>
              <a:rPr lang="nl-NL"/>
              <a:t>Klik hier voor het plaatsen van een afbeelding</a:t>
            </a:r>
          </a:p>
        </p:txBody>
      </p:sp>
      <p:sp>
        <p:nvSpPr>
          <p:cNvPr id="6" name="Tijdelijke aanduiding voor afbeelding 2"/>
          <p:cNvSpPr txBox="1">
            <a:spLocks noGrp="1"/>
          </p:cNvSpPr>
          <p:nvPr>
            <p:ph type="pic" idx="4294967295"/>
          </p:nvPr>
        </p:nvSpPr>
        <p:spPr>
          <a:xfrm>
            <a:off x="7321372" y="1246702"/>
            <a:ext cx="5453435" cy="4092342"/>
          </a:xfrm>
          <a:blipFill>
            <a:blip r:embed="rId2"/>
            <a:tile/>
          </a:blipFill>
        </p:spPr>
        <p:txBody>
          <a:bodyPr anchor="ctr" anchorCtr="1"/>
          <a:lstStyle>
            <a:lvl1pPr marL="0" indent="0" algn="ctr">
              <a:buNone/>
              <a:defRPr>
                <a:solidFill>
                  <a:srgbClr val="7F7F7F"/>
                </a:solidFill>
              </a:defRPr>
            </a:lvl1pPr>
          </a:lstStyle>
          <a:p>
            <a:pPr lvl="0"/>
            <a:r>
              <a:rPr lang="nl-NL"/>
              <a:t>Klik hier voor het plaatsen van een afbeelding</a:t>
            </a:r>
          </a:p>
        </p:txBody>
      </p:sp>
      <p:sp>
        <p:nvSpPr>
          <p:cNvPr id="7" name="Tijdelijke aanduiding voor afbeelding 2"/>
          <p:cNvSpPr txBox="1">
            <a:spLocks noGrp="1"/>
          </p:cNvSpPr>
          <p:nvPr>
            <p:ph type="pic" idx="4294967295"/>
          </p:nvPr>
        </p:nvSpPr>
        <p:spPr>
          <a:xfrm>
            <a:off x="7320668" y="5960415"/>
            <a:ext cx="5453435" cy="4092342"/>
          </a:xfrm>
          <a:blipFill>
            <a:blip r:embed="rId2"/>
            <a:tile/>
          </a:blipFill>
        </p:spPr>
        <p:txBody>
          <a:bodyPr anchor="ctr" anchorCtr="1"/>
          <a:lstStyle>
            <a:lvl1pPr marL="0" indent="0" algn="ctr">
              <a:buNone/>
              <a:defRPr>
                <a:solidFill>
                  <a:srgbClr val="7F7F7F"/>
                </a:solidFill>
              </a:defRPr>
            </a:lvl1pPr>
          </a:lstStyle>
          <a:p>
            <a:pPr lvl="0"/>
            <a:r>
              <a:rPr lang="nl-NL"/>
              <a:t>Klik hier voor het plaatsen van een afbeelding</a:t>
            </a:r>
          </a:p>
        </p:txBody>
      </p:sp>
    </p:spTree>
    <p:extLst>
      <p:ext uri="{BB962C8B-B14F-4D97-AF65-F5344CB8AC3E}">
        <p14:creationId xmlns:p14="http://schemas.microsoft.com/office/powerpoint/2010/main" val="5829161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3 1x afbeelding met content en titel (1regel)">
    <p:spTree>
      <p:nvGrpSpPr>
        <p:cNvPr id="1" name=""/>
        <p:cNvGrpSpPr/>
        <p:nvPr/>
      </p:nvGrpSpPr>
      <p:grpSpPr>
        <a:xfrm>
          <a:off x="0" y="0"/>
          <a:ext cx="0" cy="0"/>
          <a:chOff x="0" y="0"/>
          <a:chExt cx="0" cy="0"/>
        </a:xfrm>
      </p:grpSpPr>
      <p:sp>
        <p:nvSpPr>
          <p:cNvPr id="2" name="Tijdelijke aanduiding voor tekst 8"/>
          <p:cNvSpPr txBox="1">
            <a:spLocks noGrp="1"/>
          </p:cNvSpPr>
          <p:nvPr>
            <p:ph type="body" idx="4294967295"/>
          </p:nvPr>
        </p:nvSpPr>
        <p:spPr>
          <a:xfrm>
            <a:off x="1246610" y="2513191"/>
            <a:ext cx="11311786" cy="2077836"/>
          </a:xfrm>
        </p:spPr>
        <p:txBody>
          <a:bodyPr/>
          <a:lstStyle>
            <a:lvl1pPr>
              <a:defRPr/>
            </a:lvl1pPr>
          </a:lstStyle>
          <a:p>
            <a:pPr lvl="0"/>
            <a:r>
              <a:rPr lang="nl-NL"/>
              <a:t>Tekststijl van het model bewerken</a:t>
            </a:r>
          </a:p>
        </p:txBody>
      </p:sp>
      <p:sp>
        <p:nvSpPr>
          <p:cNvPr id="3" name="Tijdelijke aanduiding voor afbeelding 2"/>
          <p:cNvSpPr txBox="1">
            <a:spLocks noGrp="1"/>
          </p:cNvSpPr>
          <p:nvPr>
            <p:ph type="pic" idx="4294967295"/>
          </p:nvPr>
        </p:nvSpPr>
        <p:spPr>
          <a:xfrm>
            <a:off x="1246610" y="5026374"/>
            <a:ext cx="17602958" cy="5065958"/>
          </a:xfrm>
          <a:blipFill>
            <a:blip r:embed="rId2"/>
            <a:tile/>
          </a:blipFill>
        </p:spPr>
        <p:txBody>
          <a:bodyPr anchor="ctr" anchorCtr="1"/>
          <a:lstStyle>
            <a:lvl1pPr marL="0" indent="0" algn="ctr">
              <a:buNone/>
              <a:defRPr>
                <a:solidFill>
                  <a:srgbClr val="7F7F7F"/>
                </a:solidFill>
              </a:defRPr>
            </a:lvl1pPr>
          </a:lstStyle>
          <a:p>
            <a:pPr lvl="0"/>
            <a:r>
              <a:rPr lang="nl-NL"/>
              <a:t>Klik hier voor het plaatsen van een afbeelding</a:t>
            </a:r>
          </a:p>
        </p:txBody>
      </p:sp>
      <p:sp>
        <p:nvSpPr>
          <p:cNvPr id="4" name="Holder 2"/>
          <p:cNvSpPr txBox="1">
            <a:spLocks noGrp="1"/>
          </p:cNvSpPr>
          <p:nvPr>
            <p:ph type="title"/>
          </p:nvPr>
        </p:nvSpPr>
        <p:spPr>
          <a:xfrm>
            <a:off x="1246610" y="1246702"/>
            <a:ext cx="17602958" cy="850922"/>
          </a:xfrm>
        </p:spPr>
        <p:txBody>
          <a:bodyPr lIns="0" tIns="0" rIns="0" bIns="0"/>
          <a:lstStyle>
            <a:lvl1pPr>
              <a:defRPr sz="4700">
                <a:cs typeface="Arial"/>
              </a:defRPr>
            </a:lvl1pPr>
          </a:lstStyle>
          <a:p>
            <a:pPr lvl="0"/>
            <a:r>
              <a:rPr lang="nl-NL"/>
              <a:t>Klik om de stijl te bewerken</a:t>
            </a:r>
          </a:p>
        </p:txBody>
      </p:sp>
    </p:spTree>
    <p:extLst>
      <p:ext uri="{BB962C8B-B14F-4D97-AF65-F5344CB8AC3E}">
        <p14:creationId xmlns:p14="http://schemas.microsoft.com/office/powerpoint/2010/main" val="39937419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2_content1 content en 2x figuur">
    <p:spTree>
      <p:nvGrpSpPr>
        <p:cNvPr id="1" name=""/>
        <p:cNvGrpSpPr/>
        <p:nvPr/>
      </p:nvGrpSpPr>
      <p:grpSpPr>
        <a:xfrm>
          <a:off x="0" y="0"/>
          <a:ext cx="0" cy="0"/>
          <a:chOff x="0" y="0"/>
          <a:chExt cx="0" cy="0"/>
        </a:xfrm>
      </p:grpSpPr>
      <p:sp>
        <p:nvSpPr>
          <p:cNvPr id="2" name="Holder 2"/>
          <p:cNvSpPr txBox="1">
            <a:spLocks noGrp="1"/>
          </p:cNvSpPr>
          <p:nvPr>
            <p:ph type="title"/>
          </p:nvPr>
        </p:nvSpPr>
        <p:spPr>
          <a:xfrm>
            <a:off x="1226823" y="1266489"/>
            <a:ext cx="17610877" cy="831134"/>
          </a:xfrm>
        </p:spPr>
        <p:txBody>
          <a:bodyPr lIns="0" tIns="0" rIns="0" bIns="0"/>
          <a:lstStyle>
            <a:lvl1pPr>
              <a:defRPr sz="4700">
                <a:cs typeface="Arial"/>
              </a:defRPr>
            </a:lvl1pPr>
          </a:lstStyle>
          <a:p>
            <a:pPr lvl="0"/>
            <a:r>
              <a:rPr lang="nl-NL"/>
              <a:t>Klik om de stijl te bewerken</a:t>
            </a:r>
          </a:p>
        </p:txBody>
      </p:sp>
      <p:sp>
        <p:nvSpPr>
          <p:cNvPr id="3" name="Tijdelijke aanduiding voor tekst 8"/>
          <p:cNvSpPr txBox="1">
            <a:spLocks noGrp="1"/>
          </p:cNvSpPr>
          <p:nvPr>
            <p:ph type="body" idx="4294967295"/>
          </p:nvPr>
        </p:nvSpPr>
        <p:spPr>
          <a:xfrm>
            <a:off x="1226823" y="2513191"/>
            <a:ext cx="11358027" cy="1860154"/>
          </a:xfrm>
        </p:spPr>
        <p:txBody>
          <a:bodyPr/>
          <a:lstStyle>
            <a:lvl1pPr>
              <a:defRPr/>
            </a:lvl1pPr>
          </a:lstStyle>
          <a:p>
            <a:pPr lvl="0"/>
            <a:r>
              <a:rPr lang="nl-NL"/>
              <a:t>Tekststijl van het model bewerken</a:t>
            </a:r>
          </a:p>
        </p:txBody>
      </p:sp>
      <p:sp>
        <p:nvSpPr>
          <p:cNvPr id="4" name="Tijdelijke aanduiding voor afbeelding 2"/>
          <p:cNvSpPr txBox="1">
            <a:spLocks noGrp="1"/>
          </p:cNvSpPr>
          <p:nvPr>
            <p:ph type="pic" idx="4294967295"/>
          </p:nvPr>
        </p:nvSpPr>
        <p:spPr>
          <a:xfrm>
            <a:off x="10340949" y="4986799"/>
            <a:ext cx="8508629" cy="5065958"/>
          </a:xfrm>
          <a:blipFill>
            <a:blip r:embed="rId2"/>
            <a:tile/>
          </a:blipFill>
        </p:spPr>
        <p:txBody>
          <a:bodyPr anchor="ctr" anchorCtr="1"/>
          <a:lstStyle>
            <a:lvl1pPr marL="0" indent="0" algn="ctr">
              <a:buNone/>
              <a:defRPr>
                <a:solidFill>
                  <a:srgbClr val="7F7F7F"/>
                </a:solidFill>
              </a:defRPr>
            </a:lvl1pPr>
          </a:lstStyle>
          <a:p>
            <a:pPr lvl="0"/>
            <a:r>
              <a:rPr lang="nl-NL"/>
              <a:t>Klik hier voor het plaatsen </a:t>
            </a:r>
            <a:br>
              <a:rPr lang="nl-NL"/>
            </a:br>
            <a:r>
              <a:rPr lang="nl-NL"/>
              <a:t>van een afbeelding</a:t>
            </a:r>
          </a:p>
        </p:txBody>
      </p:sp>
      <p:sp>
        <p:nvSpPr>
          <p:cNvPr id="5" name="Tijdelijke aanduiding voor afbeelding 2"/>
          <p:cNvSpPr txBox="1">
            <a:spLocks noGrp="1"/>
          </p:cNvSpPr>
          <p:nvPr>
            <p:ph type="pic" idx="4294967295"/>
          </p:nvPr>
        </p:nvSpPr>
        <p:spPr>
          <a:xfrm>
            <a:off x="1246610" y="4986799"/>
            <a:ext cx="8508629" cy="5065958"/>
          </a:xfrm>
          <a:blipFill>
            <a:blip r:embed="rId2"/>
            <a:tile/>
          </a:blipFill>
        </p:spPr>
        <p:txBody>
          <a:bodyPr anchor="ctr" anchorCtr="1"/>
          <a:lstStyle>
            <a:lvl1pPr marL="0" indent="0" algn="ctr">
              <a:buNone/>
              <a:defRPr>
                <a:solidFill>
                  <a:srgbClr val="7F7F7F"/>
                </a:solidFill>
              </a:defRPr>
            </a:lvl1pPr>
          </a:lstStyle>
          <a:p>
            <a:pPr lvl="0"/>
            <a:r>
              <a:rPr lang="nl-NL"/>
              <a:t>Klik hier voor het plaatsen </a:t>
            </a:r>
            <a:br>
              <a:rPr lang="nl-NL"/>
            </a:br>
            <a:r>
              <a:rPr lang="nl-NL"/>
              <a:t>van een afbeelding</a:t>
            </a:r>
          </a:p>
        </p:txBody>
      </p:sp>
    </p:spTree>
    <p:extLst>
      <p:ext uri="{BB962C8B-B14F-4D97-AF65-F5344CB8AC3E}">
        <p14:creationId xmlns:p14="http://schemas.microsoft.com/office/powerpoint/2010/main" val="213208084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3x afbeelding met content en titel (1regel)">
    <p:spTree>
      <p:nvGrpSpPr>
        <p:cNvPr id="1" name=""/>
        <p:cNvGrpSpPr/>
        <p:nvPr/>
      </p:nvGrpSpPr>
      <p:grpSpPr>
        <a:xfrm>
          <a:off x="0" y="0"/>
          <a:ext cx="0" cy="0"/>
          <a:chOff x="0" y="0"/>
          <a:chExt cx="0" cy="0"/>
        </a:xfrm>
      </p:grpSpPr>
      <p:sp>
        <p:nvSpPr>
          <p:cNvPr id="2" name="Tijdelijke aanduiding voor tekst 8"/>
          <p:cNvSpPr txBox="1">
            <a:spLocks noGrp="1"/>
          </p:cNvSpPr>
          <p:nvPr>
            <p:ph type="body" idx="4294967295"/>
          </p:nvPr>
        </p:nvSpPr>
        <p:spPr>
          <a:xfrm>
            <a:off x="1226823" y="2513191"/>
            <a:ext cx="11358027" cy="1860154"/>
          </a:xfrm>
        </p:spPr>
        <p:txBody>
          <a:bodyPr/>
          <a:lstStyle>
            <a:lvl1pPr>
              <a:defRPr/>
            </a:lvl1pPr>
          </a:lstStyle>
          <a:p>
            <a:pPr lvl="0"/>
            <a:r>
              <a:rPr lang="nl-NL"/>
              <a:t>Tekststijl van het model bewerken</a:t>
            </a:r>
          </a:p>
        </p:txBody>
      </p:sp>
      <p:sp>
        <p:nvSpPr>
          <p:cNvPr id="3" name="Tijdelijke aanduiding voor afbeelding 2"/>
          <p:cNvSpPr txBox="1">
            <a:spLocks noGrp="1"/>
          </p:cNvSpPr>
          <p:nvPr>
            <p:ph type="pic" idx="4294967295"/>
          </p:nvPr>
        </p:nvSpPr>
        <p:spPr>
          <a:xfrm>
            <a:off x="13404052" y="5006586"/>
            <a:ext cx="5453435" cy="5046171"/>
          </a:xfrm>
          <a:blipFill>
            <a:blip r:embed="rId2"/>
            <a:tile/>
          </a:blipFill>
        </p:spPr>
        <p:txBody>
          <a:bodyPr anchor="ctr" anchorCtr="1"/>
          <a:lstStyle>
            <a:lvl1pPr marL="0" indent="0" algn="ctr">
              <a:buNone/>
              <a:defRPr>
                <a:solidFill>
                  <a:srgbClr val="7F7F7F"/>
                </a:solidFill>
              </a:defRPr>
            </a:lvl1pPr>
          </a:lstStyle>
          <a:p>
            <a:pPr lvl="0"/>
            <a:r>
              <a:rPr lang="nl-NL"/>
              <a:t>Klik hier voor het plaatsen van een afbeelding</a:t>
            </a:r>
          </a:p>
        </p:txBody>
      </p:sp>
      <p:sp>
        <p:nvSpPr>
          <p:cNvPr id="4" name="Tijdelijke aanduiding voor afbeelding 2"/>
          <p:cNvSpPr txBox="1">
            <a:spLocks noGrp="1"/>
          </p:cNvSpPr>
          <p:nvPr>
            <p:ph type="pic" idx="4294967295"/>
          </p:nvPr>
        </p:nvSpPr>
        <p:spPr>
          <a:xfrm>
            <a:off x="1246610" y="5006586"/>
            <a:ext cx="5453435" cy="5046171"/>
          </a:xfrm>
          <a:blipFill>
            <a:blip r:embed="rId2"/>
            <a:tile/>
          </a:blipFill>
        </p:spPr>
        <p:txBody>
          <a:bodyPr anchor="ctr" anchorCtr="1"/>
          <a:lstStyle>
            <a:lvl1pPr marL="0" indent="0" algn="ctr">
              <a:buNone/>
              <a:defRPr>
                <a:solidFill>
                  <a:srgbClr val="7F7F7F"/>
                </a:solidFill>
              </a:defRPr>
            </a:lvl1pPr>
          </a:lstStyle>
          <a:p>
            <a:pPr lvl="0"/>
            <a:r>
              <a:rPr lang="nl-NL"/>
              <a:t>Klik hier voor het plaatsen van een afbeelding</a:t>
            </a:r>
          </a:p>
        </p:txBody>
      </p:sp>
      <p:sp>
        <p:nvSpPr>
          <p:cNvPr id="5" name="Tijdelijke aanduiding voor afbeelding 2"/>
          <p:cNvSpPr txBox="1">
            <a:spLocks noGrp="1"/>
          </p:cNvSpPr>
          <p:nvPr>
            <p:ph type="pic" idx="4294967295"/>
          </p:nvPr>
        </p:nvSpPr>
        <p:spPr>
          <a:xfrm>
            <a:off x="7325331" y="5005032"/>
            <a:ext cx="5453435" cy="5047725"/>
          </a:xfrm>
          <a:blipFill>
            <a:blip r:embed="rId2"/>
            <a:tile/>
          </a:blipFill>
        </p:spPr>
        <p:txBody>
          <a:bodyPr anchor="ctr" anchorCtr="1"/>
          <a:lstStyle>
            <a:lvl1pPr marL="0" indent="0" algn="ctr">
              <a:buNone/>
              <a:defRPr>
                <a:solidFill>
                  <a:srgbClr val="7F7F7F"/>
                </a:solidFill>
              </a:defRPr>
            </a:lvl1pPr>
          </a:lstStyle>
          <a:p>
            <a:pPr lvl="0"/>
            <a:r>
              <a:rPr lang="nl-NL"/>
              <a:t>Klik hier voor het plaatsen van een afbeelding</a:t>
            </a:r>
          </a:p>
        </p:txBody>
      </p:sp>
      <p:sp>
        <p:nvSpPr>
          <p:cNvPr id="6" name="Holder 2"/>
          <p:cNvSpPr txBox="1">
            <a:spLocks noGrp="1"/>
          </p:cNvSpPr>
          <p:nvPr>
            <p:ph type="title"/>
          </p:nvPr>
        </p:nvSpPr>
        <p:spPr>
          <a:xfrm>
            <a:off x="1226823" y="1266489"/>
            <a:ext cx="17610877" cy="831134"/>
          </a:xfrm>
        </p:spPr>
        <p:txBody>
          <a:bodyPr lIns="0" tIns="0" rIns="0" bIns="0"/>
          <a:lstStyle>
            <a:lvl1pPr>
              <a:defRPr sz="4700">
                <a:cs typeface="Arial"/>
              </a:defRPr>
            </a:lvl1pPr>
          </a:lstStyle>
          <a:p>
            <a:pPr lvl="0"/>
            <a:r>
              <a:rPr lang="nl-NL"/>
              <a:t>Klik om de stijl te bewerken</a:t>
            </a:r>
          </a:p>
        </p:txBody>
      </p:sp>
    </p:spTree>
    <p:extLst>
      <p:ext uri="{BB962C8B-B14F-4D97-AF65-F5344CB8AC3E}">
        <p14:creationId xmlns:p14="http://schemas.microsoft.com/office/powerpoint/2010/main" val="362553175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1 eindslide">
    <p:bg>
      <p:bgPr>
        <a:solidFill>
          <a:srgbClr val="E30613"/>
        </a:solidFill>
        <a:effectLst/>
      </p:bgPr>
    </p:bg>
    <p:spTree>
      <p:nvGrpSpPr>
        <p:cNvPr id="1" name=""/>
        <p:cNvGrpSpPr/>
        <p:nvPr/>
      </p:nvGrpSpPr>
      <p:grpSpPr>
        <a:xfrm>
          <a:off x="0" y="0"/>
          <a:ext cx="0" cy="0"/>
          <a:chOff x="0" y="0"/>
          <a:chExt cx="0" cy="0"/>
        </a:xfrm>
      </p:grpSpPr>
      <p:sp>
        <p:nvSpPr>
          <p:cNvPr id="2" name="Tijdelijke aanduiding voor tekst 4"/>
          <p:cNvSpPr txBox="1">
            <a:spLocks noGrp="1"/>
          </p:cNvSpPr>
          <p:nvPr>
            <p:ph type="body" idx="4294967295"/>
          </p:nvPr>
        </p:nvSpPr>
        <p:spPr>
          <a:xfrm>
            <a:off x="1246610" y="1246702"/>
            <a:ext cx="8805434" cy="8806056"/>
          </a:xfrm>
          <a:solidFill>
            <a:srgbClr val="FFFFFF"/>
          </a:solidFill>
        </p:spPr>
        <p:txBody>
          <a:bodyPr lIns="381003" tIns="381003" rIns="381003" bIns="381003" anchor="ctr" anchorCtr="1"/>
          <a:lstStyle>
            <a:lvl1pPr marL="0" indent="0" algn="ctr" defTabSz="1005199">
              <a:buNone/>
              <a:defRPr sz="6599">
                <a:solidFill>
                  <a:srgbClr val="E30613"/>
                </a:solidFill>
              </a:defRPr>
            </a:lvl1pPr>
          </a:lstStyle>
          <a:p>
            <a:pPr lvl="0"/>
            <a:r>
              <a:rPr lang="nl-NL"/>
              <a:t>Klik hier om een afsluittekst te plaatsen</a:t>
            </a:r>
          </a:p>
        </p:txBody>
      </p:sp>
      <p:pic>
        <p:nvPicPr>
          <p:cNvPr id="3" name="Afbeelding 1" title="Eindlogo"/>
          <p:cNvPicPr>
            <a:picLocks noChangeAspect="1"/>
          </p:cNvPicPr>
          <p:nvPr/>
        </p:nvPicPr>
        <p:blipFill>
          <a:blip r:embed="rId2"/>
          <a:stretch>
            <a:fillRect/>
          </a:stretch>
        </p:blipFill>
        <p:spPr>
          <a:xfrm>
            <a:off x="10036216" y="10057988"/>
            <a:ext cx="10067882" cy="1258571"/>
          </a:xfrm>
          <a:prstGeom prst="rect">
            <a:avLst/>
          </a:prstGeom>
          <a:noFill/>
          <a:ln cap="flat">
            <a:noFill/>
          </a:ln>
        </p:spPr>
      </p:pic>
    </p:spTree>
    <p:extLst>
      <p:ext uri="{BB962C8B-B14F-4D97-AF65-F5344CB8AC3E}">
        <p14:creationId xmlns:p14="http://schemas.microsoft.com/office/powerpoint/2010/main" val="28451300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3 schutblad kader links">
    <p:bg>
      <p:bgPr>
        <a:blipFill>
          <a:blip r:embed="rId2"/>
          <a:stretch>
            <a:fillRect/>
          </a:stretch>
        </a:blipFill>
        <a:effectLst/>
      </p:bgPr>
    </p:bg>
    <p:spTree>
      <p:nvGrpSpPr>
        <p:cNvPr id="1" name=""/>
        <p:cNvGrpSpPr/>
        <p:nvPr/>
      </p:nvGrpSpPr>
      <p:grpSpPr>
        <a:xfrm>
          <a:off x="0" y="0"/>
          <a:ext cx="0" cy="0"/>
          <a:chOff x="0" y="0"/>
          <a:chExt cx="0" cy="0"/>
        </a:xfrm>
      </p:grpSpPr>
      <p:sp>
        <p:nvSpPr>
          <p:cNvPr id="2" name="Rechthoek 8"/>
          <p:cNvSpPr/>
          <p:nvPr/>
        </p:nvSpPr>
        <p:spPr>
          <a:xfrm>
            <a:off x="1245595" y="1245595"/>
            <a:ext cx="5032802" cy="5032802"/>
          </a:xfrm>
          <a:prstGeom prst="rect">
            <a:avLst/>
          </a:prstGeom>
          <a:solidFill>
            <a:srgbClr val="FFFFFF"/>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l-NL" sz="1800" b="0" i="0" u="none" strike="noStrike" kern="1200" cap="none" spc="0" baseline="0">
              <a:solidFill>
                <a:srgbClr val="FFFFFF"/>
              </a:solidFill>
              <a:uFillTx/>
              <a:latin typeface="Arial"/>
            </a:endParaRPr>
          </a:p>
        </p:txBody>
      </p:sp>
      <p:sp>
        <p:nvSpPr>
          <p:cNvPr id="3" name="Titel 38"/>
          <p:cNvSpPr txBox="1">
            <a:spLocks noGrp="1"/>
          </p:cNvSpPr>
          <p:nvPr>
            <p:ph type="title"/>
          </p:nvPr>
        </p:nvSpPr>
        <p:spPr>
          <a:xfrm>
            <a:off x="1246610" y="1246702"/>
            <a:ext cx="5032839" cy="5033205"/>
          </a:xfrm>
        </p:spPr>
        <p:txBody>
          <a:bodyPr lIns="381003" tIns="1367997" rIns="381003" bIns="381003"/>
          <a:lstStyle>
            <a:lvl1pPr>
              <a:defRPr sz="5277">
                <a:ea typeface="Arial"/>
                <a:cs typeface="Arial"/>
              </a:defRPr>
            </a:lvl1pPr>
          </a:lstStyle>
          <a:p>
            <a:pPr lvl="0"/>
            <a:r>
              <a:rPr lang="nl-NL"/>
              <a:t>Klik om de stijl te bewerken</a:t>
            </a:r>
          </a:p>
        </p:txBody>
      </p:sp>
      <p:sp>
        <p:nvSpPr>
          <p:cNvPr id="4" name="Rechthoek 123"/>
          <p:cNvSpPr/>
          <p:nvPr/>
        </p:nvSpPr>
        <p:spPr>
          <a:xfrm>
            <a:off x="1240246" y="10060146"/>
            <a:ext cx="5011195" cy="1249198"/>
          </a:xfrm>
          <a:prstGeom prst="rect">
            <a:avLst/>
          </a:prstGeom>
          <a:solidFill>
            <a:srgbClr val="FFFFFF"/>
          </a:soli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l-NL" sz="1800" b="0" i="0" u="none" strike="noStrike" kern="1200" cap="none" spc="0" baseline="0">
              <a:solidFill>
                <a:srgbClr val="FFFFFF"/>
              </a:solidFill>
              <a:uFillTx/>
              <a:latin typeface="Arial"/>
            </a:endParaRPr>
          </a:p>
        </p:txBody>
      </p:sp>
      <p:pic>
        <p:nvPicPr>
          <p:cNvPr id="5" name="Afbeelding 2" title="Logo1"/>
          <p:cNvPicPr>
            <a:picLocks noChangeAspect="1"/>
          </p:cNvPicPr>
          <p:nvPr/>
        </p:nvPicPr>
        <p:blipFill>
          <a:blip r:embed="rId3"/>
          <a:stretch>
            <a:fillRect/>
          </a:stretch>
        </p:blipFill>
        <p:spPr>
          <a:xfrm>
            <a:off x="1226823" y="1266489"/>
            <a:ext cx="5051575" cy="1435854"/>
          </a:xfrm>
          <a:prstGeom prst="rect">
            <a:avLst/>
          </a:prstGeom>
          <a:noFill/>
          <a:ln cap="flat">
            <a:noFill/>
          </a:ln>
        </p:spPr>
      </p:pic>
      <p:pic>
        <p:nvPicPr>
          <p:cNvPr id="6" name="Afbeelding 4" title="Schutblad"/>
          <p:cNvPicPr>
            <a:picLocks noChangeAspect="1"/>
          </p:cNvPicPr>
          <p:nvPr/>
        </p:nvPicPr>
        <p:blipFill>
          <a:blip r:embed="rId4"/>
          <a:stretch>
            <a:fillRect/>
          </a:stretch>
        </p:blipFill>
        <p:spPr>
          <a:xfrm>
            <a:off x="1239706" y="10061655"/>
            <a:ext cx="5011734" cy="1247689"/>
          </a:xfrm>
          <a:prstGeom prst="rect">
            <a:avLst/>
          </a:prstGeom>
          <a:noFill/>
          <a:ln cap="flat">
            <a:noFill/>
          </a:ln>
        </p:spPr>
      </p:pic>
    </p:spTree>
    <p:extLst>
      <p:ext uri="{BB962C8B-B14F-4D97-AF65-F5344CB8AC3E}">
        <p14:creationId xmlns:p14="http://schemas.microsoft.com/office/powerpoint/2010/main" val="355033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3 content 1 kolom met titel (1 regel)">
    <p:spTree>
      <p:nvGrpSpPr>
        <p:cNvPr id="1" name=""/>
        <p:cNvGrpSpPr/>
        <p:nvPr/>
      </p:nvGrpSpPr>
      <p:grpSpPr>
        <a:xfrm>
          <a:off x="0" y="0"/>
          <a:ext cx="0" cy="0"/>
          <a:chOff x="0" y="0"/>
          <a:chExt cx="0" cy="0"/>
        </a:xfrm>
      </p:grpSpPr>
      <p:sp>
        <p:nvSpPr>
          <p:cNvPr id="2" name="Holder 2"/>
          <p:cNvSpPr txBox="1">
            <a:spLocks noGrp="1"/>
          </p:cNvSpPr>
          <p:nvPr>
            <p:ph type="title"/>
          </p:nvPr>
        </p:nvSpPr>
        <p:spPr>
          <a:xfrm>
            <a:off x="1246610" y="1246702"/>
            <a:ext cx="17602958" cy="831134"/>
          </a:xfrm>
        </p:spPr>
        <p:txBody>
          <a:bodyPr lIns="0" tIns="0" rIns="0" bIns="0"/>
          <a:lstStyle>
            <a:lvl1pPr>
              <a:defRPr sz="4700">
                <a:cs typeface="Arial"/>
              </a:defRPr>
            </a:lvl1pPr>
          </a:lstStyle>
          <a:p>
            <a:pPr lvl="0"/>
            <a:r>
              <a:rPr lang="nl-NL"/>
              <a:t>Klik hier om een titel te maken (1 regel)</a:t>
            </a:r>
          </a:p>
        </p:txBody>
      </p:sp>
      <p:sp>
        <p:nvSpPr>
          <p:cNvPr id="3" name="Tijdelijke aanduiding voor tekst 8"/>
          <p:cNvSpPr txBox="1">
            <a:spLocks noGrp="1"/>
          </p:cNvSpPr>
          <p:nvPr>
            <p:ph type="body" idx="4294967295"/>
          </p:nvPr>
        </p:nvSpPr>
        <p:spPr/>
        <p:txBody>
          <a:bodyPr/>
          <a:lstStyle>
            <a:lvl1pPr marL="0" indent="0">
              <a:buNone/>
              <a:defRPr/>
            </a:lvl1pPr>
            <a:lvl2pPr>
              <a:defRPr/>
            </a:lvl2pPr>
            <a:lvl3pPr indent="-485738">
              <a:defRPr/>
            </a:lvl3pPr>
            <a:lvl4pPr marL="1614364" indent="-501612">
              <a:defRPr/>
            </a:lvl4pPr>
            <a:lvl5pPr marL="2225503" indent="-579391">
              <a:buFont typeface=".AppleSystemUIFont"/>
              <a:buChar char="‑"/>
              <a:defRPr/>
            </a:lvl5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40881518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3 content met titel (meerdere regels)">
    <p:spTree>
      <p:nvGrpSpPr>
        <p:cNvPr id="1" name=""/>
        <p:cNvGrpSpPr/>
        <p:nvPr/>
      </p:nvGrpSpPr>
      <p:grpSpPr>
        <a:xfrm>
          <a:off x="0" y="0"/>
          <a:ext cx="0" cy="0"/>
          <a:chOff x="0" y="0"/>
          <a:chExt cx="0" cy="0"/>
        </a:xfrm>
      </p:grpSpPr>
      <p:sp>
        <p:nvSpPr>
          <p:cNvPr id="2" name="Tijdelijke aanduiding voor tekst 8"/>
          <p:cNvSpPr txBox="1">
            <a:spLocks noGrp="1"/>
          </p:cNvSpPr>
          <p:nvPr>
            <p:ph type="body" idx="4294967295"/>
          </p:nvPr>
        </p:nvSpPr>
        <p:spPr>
          <a:xfrm>
            <a:off x="1246610" y="3759884"/>
            <a:ext cx="11318452" cy="5857509"/>
          </a:xfrm>
        </p:spPr>
        <p:txBody>
          <a:bodyPr/>
          <a:lstStyle>
            <a:lvl1pPr marL="0" indent="0">
              <a:buNone/>
              <a:defRPr/>
            </a:lvl1pPr>
            <a:lvl2pPr>
              <a:defRPr/>
            </a:lvl2pPr>
            <a:lvl3pPr indent="-485738">
              <a:defRPr/>
            </a:lvl3pPr>
            <a:lvl4pPr marL="1614364" indent="-501612">
              <a:defRPr/>
            </a:lvl4pPr>
            <a:lvl5pPr marL="2225503" indent="-579391">
              <a:buFont typeface=".AppleSystemUIFont"/>
              <a:buChar char="‑"/>
              <a:defRPr/>
            </a:lvl5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3" name="Holder 2"/>
          <p:cNvSpPr txBox="1">
            <a:spLocks noGrp="1"/>
          </p:cNvSpPr>
          <p:nvPr>
            <p:ph type="title"/>
          </p:nvPr>
        </p:nvSpPr>
        <p:spPr>
          <a:xfrm>
            <a:off x="1246610" y="1246702"/>
            <a:ext cx="17602958" cy="1860154"/>
          </a:xfrm>
        </p:spPr>
        <p:txBody>
          <a:bodyPr lIns="0" tIns="0" rIns="0" bIns="0"/>
          <a:lstStyle>
            <a:lvl1pPr>
              <a:defRPr sz="4700">
                <a:cs typeface="Arial"/>
              </a:defRPr>
            </a:lvl1pPr>
          </a:lstStyle>
          <a:p>
            <a:pPr lvl="0"/>
            <a:r>
              <a:rPr lang="nl-NL"/>
              <a:t>Klik hier om een wat langere titel te maken die over meerdere </a:t>
            </a:r>
            <a:br>
              <a:rPr lang="nl-NL"/>
            </a:br>
            <a:r>
              <a:rPr lang="nl-NL"/>
              <a:t>regels valt.</a:t>
            </a:r>
          </a:p>
        </p:txBody>
      </p:sp>
    </p:spTree>
    <p:extLst>
      <p:ext uri="{BB962C8B-B14F-4D97-AF65-F5344CB8AC3E}">
        <p14:creationId xmlns:p14="http://schemas.microsoft.com/office/powerpoint/2010/main" val="2600694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3 content met titel en kleurkaders">
    <p:spTree>
      <p:nvGrpSpPr>
        <p:cNvPr id="1" name=""/>
        <p:cNvGrpSpPr/>
        <p:nvPr/>
      </p:nvGrpSpPr>
      <p:grpSpPr>
        <a:xfrm>
          <a:off x="0" y="0"/>
          <a:ext cx="0" cy="0"/>
          <a:chOff x="0" y="0"/>
          <a:chExt cx="0" cy="0"/>
        </a:xfrm>
      </p:grpSpPr>
      <p:sp>
        <p:nvSpPr>
          <p:cNvPr id="2" name="Holder 2"/>
          <p:cNvSpPr txBox="1">
            <a:spLocks noGrp="1"/>
          </p:cNvSpPr>
          <p:nvPr>
            <p:ph type="title"/>
          </p:nvPr>
        </p:nvSpPr>
        <p:spPr>
          <a:xfrm>
            <a:off x="1246610" y="1246702"/>
            <a:ext cx="17602958" cy="831134"/>
          </a:xfrm>
        </p:spPr>
        <p:txBody>
          <a:bodyPr lIns="0" tIns="0" rIns="0" bIns="0"/>
          <a:lstStyle>
            <a:lvl1pPr>
              <a:defRPr sz="4700">
                <a:cs typeface="Arial"/>
              </a:defRPr>
            </a:lvl1pPr>
          </a:lstStyle>
          <a:p>
            <a:pPr lvl="0"/>
            <a:r>
              <a:rPr lang="nl-NL"/>
              <a:t>Klik hier om een titel te maken (1 regel)</a:t>
            </a:r>
          </a:p>
        </p:txBody>
      </p:sp>
      <p:sp>
        <p:nvSpPr>
          <p:cNvPr id="3" name="Tijdelijke aanduiding voor tekst 8"/>
          <p:cNvSpPr txBox="1">
            <a:spLocks noGrp="1"/>
          </p:cNvSpPr>
          <p:nvPr>
            <p:ph type="body" idx="4294967295"/>
          </p:nvPr>
        </p:nvSpPr>
        <p:spPr>
          <a:xfrm>
            <a:off x="1246610" y="2514517"/>
            <a:ext cx="8825221" cy="3126644"/>
          </a:xfrm>
        </p:spPr>
        <p:txBody>
          <a:bodyPr/>
          <a:lstStyle>
            <a:lvl1pPr marL="0" indent="0">
              <a:buNone/>
              <a:defRPr/>
            </a:lvl1pPr>
            <a:lvl2pPr>
              <a:defRPr/>
            </a:lvl2pPr>
            <a:lvl3pPr indent="-485738">
              <a:defRPr/>
            </a:lvl3pPr>
            <a:lvl4pPr marL="1614364" indent="-501612">
              <a:defRPr/>
            </a:lvl4pPr>
            <a:lvl5pPr marL="2225503" indent="-579391">
              <a:buFont typeface=".AppleSystemUIFont"/>
              <a:buChar char="‑"/>
              <a:defRPr/>
            </a:lvl5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2"/>
          <p:cNvSpPr txBox="1">
            <a:spLocks noGrp="1"/>
          </p:cNvSpPr>
          <p:nvPr>
            <p:ph type="body" idx="4294967295"/>
          </p:nvPr>
        </p:nvSpPr>
        <p:spPr>
          <a:xfrm>
            <a:off x="1246610" y="6242736"/>
            <a:ext cx="3797439" cy="3799469"/>
          </a:xfrm>
          <a:solidFill>
            <a:srgbClr val="E30613"/>
          </a:solidFill>
        </p:spPr>
        <p:txBody>
          <a:bodyPr lIns="381003" tIns="381003" rIns="381003" bIns="381003"/>
          <a:lstStyle>
            <a:lvl1pPr marL="0" indent="0">
              <a:buNone/>
              <a:defRPr sz="3298">
                <a:solidFill>
                  <a:srgbClr val="FFFFFF"/>
                </a:solidFill>
              </a:defRPr>
            </a:lvl1pPr>
          </a:lstStyle>
          <a:p>
            <a:pPr lvl="0"/>
            <a:r>
              <a:rPr lang="nl-NL"/>
              <a:t>Hier kan kadertekst komen</a:t>
            </a:r>
          </a:p>
        </p:txBody>
      </p:sp>
      <p:sp>
        <p:nvSpPr>
          <p:cNvPr id="5" name="Tijdelijke aanduiding voor tekst 4"/>
          <p:cNvSpPr txBox="1">
            <a:spLocks noGrp="1"/>
          </p:cNvSpPr>
          <p:nvPr>
            <p:ph type="body" idx="4294967295"/>
          </p:nvPr>
        </p:nvSpPr>
        <p:spPr>
          <a:xfrm>
            <a:off x="11318589" y="2514517"/>
            <a:ext cx="7527167" cy="7527697"/>
          </a:xfrm>
          <a:solidFill>
            <a:srgbClr val="8B4FA8"/>
          </a:solidFill>
        </p:spPr>
        <p:txBody>
          <a:bodyPr lIns="381003" tIns="381003" rIns="381003" bIns="381003">
            <a:noAutofit/>
          </a:bodyPr>
          <a:lstStyle>
            <a:lvl1pPr marL="0" indent="0">
              <a:buNone/>
              <a:defRPr sz="4705">
                <a:solidFill>
                  <a:srgbClr val="FFFFFF"/>
                </a:solidFill>
              </a:defRPr>
            </a:lvl1pPr>
          </a:lstStyle>
          <a:p>
            <a:pPr lvl="0"/>
            <a:r>
              <a:rPr lang="nl-NL"/>
              <a:t>Hier kan kadertekst komen</a:t>
            </a:r>
          </a:p>
        </p:txBody>
      </p:sp>
    </p:spTree>
    <p:extLst>
      <p:ext uri="{BB962C8B-B14F-4D97-AF65-F5344CB8AC3E}">
        <p14:creationId xmlns:p14="http://schemas.microsoft.com/office/powerpoint/2010/main" val="1135368907"/>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3 content met afbeelding rechts">
    <p:spTree>
      <p:nvGrpSpPr>
        <p:cNvPr id="1" name=""/>
        <p:cNvGrpSpPr/>
        <p:nvPr/>
      </p:nvGrpSpPr>
      <p:grpSpPr>
        <a:xfrm>
          <a:off x="0" y="0"/>
          <a:ext cx="0" cy="0"/>
          <a:chOff x="0" y="0"/>
          <a:chExt cx="0" cy="0"/>
        </a:xfrm>
      </p:grpSpPr>
      <p:sp>
        <p:nvSpPr>
          <p:cNvPr id="2" name="Holder 2"/>
          <p:cNvSpPr txBox="1">
            <a:spLocks noGrp="1"/>
          </p:cNvSpPr>
          <p:nvPr>
            <p:ph type="title"/>
          </p:nvPr>
        </p:nvSpPr>
        <p:spPr>
          <a:xfrm>
            <a:off x="1246610" y="1246702"/>
            <a:ext cx="17602958" cy="831134"/>
          </a:xfrm>
        </p:spPr>
        <p:txBody>
          <a:bodyPr lIns="0" tIns="0" rIns="0" bIns="0"/>
          <a:lstStyle>
            <a:lvl1pPr>
              <a:defRPr sz="4700">
                <a:cs typeface="Arial"/>
              </a:defRPr>
            </a:lvl1pPr>
          </a:lstStyle>
          <a:p>
            <a:pPr lvl="0"/>
            <a:r>
              <a:rPr lang="nl-NL"/>
              <a:t>Klik om de stijl te bewerken</a:t>
            </a:r>
          </a:p>
        </p:txBody>
      </p:sp>
      <p:sp>
        <p:nvSpPr>
          <p:cNvPr id="3" name="Tijdelijke aanduiding voor tekst 8"/>
          <p:cNvSpPr txBox="1">
            <a:spLocks noGrp="1"/>
          </p:cNvSpPr>
          <p:nvPr>
            <p:ph type="body" idx="4294967295"/>
          </p:nvPr>
        </p:nvSpPr>
        <p:spPr>
          <a:xfrm>
            <a:off x="1246610" y="2513191"/>
            <a:ext cx="8825221" cy="7527697"/>
          </a:xfrm>
        </p:spPr>
        <p:txBody>
          <a:bodyPr rIns="107999"/>
          <a:lstStyle>
            <a:lvl1pPr marL="457163" indent="-457163">
              <a:defRPr/>
            </a:lvl1pPr>
            <a:lvl2pPr marL="2514600" lvl="2" indent="-228600" algn="l">
              <a:lnSpc>
                <a:spcPct val="90000"/>
              </a:lnSpc>
              <a:spcBef>
                <a:spcPts val="500"/>
              </a:spcBef>
              <a:buFont typeface="Arial" pitchFamily="34"/>
              <a:defRPr sz="1800" kern="1200">
                <a:latin typeface="Calibri"/>
              </a:defRPr>
            </a:lvl2pPr>
            <a:lvl3pPr marL="2514600" lvl="3" indent="-228600" algn="l">
              <a:lnSpc>
                <a:spcPct val="90000"/>
              </a:lnSpc>
              <a:spcBef>
                <a:spcPts val="500"/>
              </a:spcBef>
              <a:buFont typeface="Arial" pitchFamily="34"/>
              <a:defRPr sz="1800" kern="1200">
                <a:latin typeface="Calibri"/>
              </a:defRPr>
            </a:lvl3pPr>
            <a:lvl4pPr marL="2514600" lvl="4" indent="-228600" algn="l">
              <a:lnSpc>
                <a:spcPct val="90000"/>
              </a:lnSpc>
              <a:spcBef>
                <a:spcPts val="500"/>
              </a:spcBef>
              <a:buFont typeface="Arial" pitchFamily="34"/>
              <a:defRPr sz="1800" kern="1200">
                <a:latin typeface="Calibri"/>
              </a:defRPr>
            </a:lvl4pPr>
            <a:lvl5pPr marL="2514600" lvl="5" indent="-228600" algn="l">
              <a:lnSpc>
                <a:spcPct val="90000"/>
              </a:lnSpc>
              <a:spcBef>
                <a:spcPts val="500"/>
              </a:spcBef>
              <a:buFont typeface="Arial" pitchFamily="34"/>
              <a:defRPr sz="1800" kern="1200">
                <a:latin typeface="Calibri"/>
              </a:defRPr>
            </a:lvl5pPr>
          </a:lstStyle>
          <a:p>
            <a:pPr lvl="0"/>
            <a:r>
              <a:rPr lang="nl-NL"/>
              <a:t>Klik om de tekststijl van het model te bewerken</a:t>
            </a:r>
          </a:p>
          <a:p>
            <a:pPr lvl="2"/>
            <a:r>
              <a:rPr lang="nl-NL"/>
              <a:t>Tweede niveau</a:t>
            </a:r>
          </a:p>
          <a:p>
            <a:pPr lvl="3"/>
            <a:r>
              <a:rPr lang="nl-NL"/>
              <a:t>Derde niveau</a:t>
            </a:r>
          </a:p>
          <a:p>
            <a:pPr lvl="4"/>
            <a:r>
              <a:rPr lang="nl-NL"/>
              <a:t>Vierde niveau</a:t>
            </a:r>
          </a:p>
          <a:p>
            <a:pPr lvl="5"/>
            <a:r>
              <a:rPr lang="nl-NL"/>
              <a:t>Vijfde niveau</a:t>
            </a:r>
          </a:p>
        </p:txBody>
      </p:sp>
      <p:sp>
        <p:nvSpPr>
          <p:cNvPr id="4" name="Tijdelijke aanduiding voor afbeelding 2"/>
          <p:cNvSpPr txBox="1">
            <a:spLocks noGrp="1"/>
          </p:cNvSpPr>
          <p:nvPr>
            <p:ph type="pic" idx="4294967295"/>
          </p:nvPr>
        </p:nvSpPr>
        <p:spPr>
          <a:xfrm>
            <a:off x="11326361" y="2564635"/>
            <a:ext cx="7527167" cy="7527697"/>
          </a:xfrm>
          <a:blipFill>
            <a:blip r:embed="rId2"/>
            <a:tile/>
          </a:blipFill>
        </p:spPr>
        <p:txBody>
          <a:bodyPr anchor="ctr" anchorCtr="1"/>
          <a:lstStyle>
            <a:lvl1pPr marL="0" indent="0" algn="ctr">
              <a:buNone/>
              <a:defRPr>
                <a:solidFill>
                  <a:srgbClr val="7F7F7F"/>
                </a:solidFill>
              </a:defRPr>
            </a:lvl1pPr>
          </a:lstStyle>
          <a:p>
            <a:pPr lvl="0"/>
            <a:r>
              <a:rPr lang="nl-NL"/>
              <a:t>Klik hier voor het plaatsen </a:t>
            </a:r>
            <a:br>
              <a:rPr lang="nl-NL"/>
            </a:br>
            <a:r>
              <a:rPr lang="nl-NL"/>
              <a:t>van een afbeelding</a:t>
            </a:r>
          </a:p>
        </p:txBody>
      </p:sp>
    </p:spTree>
    <p:extLst>
      <p:ext uri="{BB962C8B-B14F-4D97-AF65-F5344CB8AC3E}">
        <p14:creationId xmlns:p14="http://schemas.microsoft.com/office/powerpoint/2010/main" val="3171425056"/>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3 1x figuur met titel (1regel)">
    <p:spTree>
      <p:nvGrpSpPr>
        <p:cNvPr id="1" name=""/>
        <p:cNvGrpSpPr/>
        <p:nvPr/>
      </p:nvGrpSpPr>
      <p:grpSpPr>
        <a:xfrm>
          <a:off x="0" y="0"/>
          <a:ext cx="0" cy="0"/>
          <a:chOff x="0" y="0"/>
          <a:chExt cx="0" cy="0"/>
        </a:xfrm>
      </p:grpSpPr>
      <p:sp>
        <p:nvSpPr>
          <p:cNvPr id="2" name="Holder 2"/>
          <p:cNvSpPr txBox="1">
            <a:spLocks noGrp="1"/>
          </p:cNvSpPr>
          <p:nvPr>
            <p:ph type="title"/>
          </p:nvPr>
        </p:nvSpPr>
        <p:spPr>
          <a:xfrm>
            <a:off x="1246610" y="1246702"/>
            <a:ext cx="17602958" cy="831134"/>
          </a:xfrm>
        </p:spPr>
        <p:txBody>
          <a:bodyPr lIns="0" tIns="0" rIns="0" bIns="0"/>
          <a:lstStyle>
            <a:lvl1pPr>
              <a:defRPr sz="4700">
                <a:cs typeface="Arial"/>
              </a:defRPr>
            </a:lvl1pPr>
          </a:lstStyle>
          <a:p>
            <a:pPr lvl="0"/>
            <a:r>
              <a:rPr lang="nl-NL"/>
              <a:t>Klik om de stijl te bewerken</a:t>
            </a:r>
          </a:p>
        </p:txBody>
      </p:sp>
      <p:sp>
        <p:nvSpPr>
          <p:cNvPr id="3" name="Tijdelijke aanduiding voor inhoud 2"/>
          <p:cNvSpPr txBox="1">
            <a:spLocks noGrp="1"/>
          </p:cNvSpPr>
          <p:nvPr>
            <p:ph idx="4294967295"/>
          </p:nvPr>
        </p:nvSpPr>
        <p:spPr>
          <a:xfrm>
            <a:off x="1246610" y="2525060"/>
            <a:ext cx="17602958" cy="7527697"/>
          </a:xfrm>
          <a:blipFill>
            <a:blip r:embed="rId2"/>
            <a:tile/>
          </a:blipFill>
        </p:spPr>
        <p:txBody>
          <a:bodyPr anchor="ctr" anchorCtr="1"/>
          <a:lstStyle>
            <a:lvl1pPr marL="0" indent="0" algn="ctr">
              <a:buNone/>
              <a:defRPr sz="3298">
                <a:solidFill>
                  <a:srgbClr val="7F7F7F"/>
                </a:solidFill>
                <a:latin typeface="Arial" pitchFamily="34"/>
                <a:cs typeface="Arial" pitchFamily="34"/>
              </a:defRPr>
            </a:lvl1pPr>
          </a:lstStyle>
          <a:p>
            <a:pPr lvl="0"/>
            <a:r>
              <a:rPr lang="nl-NL"/>
              <a:t>Klik hier voor het plaatsen van een figuur, afbeelding, tabel, etc…</a:t>
            </a:r>
          </a:p>
        </p:txBody>
      </p:sp>
    </p:spTree>
    <p:extLst>
      <p:ext uri="{BB962C8B-B14F-4D97-AF65-F5344CB8AC3E}">
        <p14:creationId xmlns:p14="http://schemas.microsoft.com/office/powerpoint/2010/main" val="1492777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3 1x afbeelding met titel (1regel)">
    <p:spTree>
      <p:nvGrpSpPr>
        <p:cNvPr id="1" name=""/>
        <p:cNvGrpSpPr/>
        <p:nvPr/>
      </p:nvGrpSpPr>
      <p:grpSpPr>
        <a:xfrm>
          <a:off x="0" y="0"/>
          <a:ext cx="0" cy="0"/>
          <a:chOff x="0" y="0"/>
          <a:chExt cx="0" cy="0"/>
        </a:xfrm>
      </p:grpSpPr>
      <p:sp>
        <p:nvSpPr>
          <p:cNvPr id="2" name="Holder 2"/>
          <p:cNvSpPr txBox="1">
            <a:spLocks noGrp="1"/>
          </p:cNvSpPr>
          <p:nvPr>
            <p:ph type="title"/>
          </p:nvPr>
        </p:nvSpPr>
        <p:spPr>
          <a:xfrm>
            <a:off x="1246610" y="1246702"/>
            <a:ext cx="17602958" cy="831134"/>
          </a:xfrm>
        </p:spPr>
        <p:txBody>
          <a:bodyPr lIns="0" tIns="0" rIns="0" bIns="0"/>
          <a:lstStyle>
            <a:lvl1pPr>
              <a:defRPr sz="4700">
                <a:cs typeface="Arial"/>
              </a:defRPr>
            </a:lvl1pPr>
          </a:lstStyle>
          <a:p>
            <a:pPr lvl="0"/>
            <a:r>
              <a:rPr lang="nl-NL"/>
              <a:t>Klik om de stijl te bewerken</a:t>
            </a:r>
          </a:p>
        </p:txBody>
      </p:sp>
      <p:sp>
        <p:nvSpPr>
          <p:cNvPr id="3" name="Tijdelijke aanduiding voor afbeelding 2"/>
          <p:cNvSpPr txBox="1">
            <a:spLocks noGrp="1"/>
          </p:cNvSpPr>
          <p:nvPr>
            <p:ph type="pic" idx="4294967295"/>
          </p:nvPr>
        </p:nvSpPr>
        <p:spPr>
          <a:xfrm>
            <a:off x="1246610" y="2525060"/>
            <a:ext cx="17602958" cy="7527697"/>
          </a:xfrm>
          <a:blipFill>
            <a:blip r:embed="rId2"/>
            <a:tile/>
          </a:blipFill>
        </p:spPr>
        <p:txBody>
          <a:bodyPr anchor="ctr" anchorCtr="1"/>
          <a:lstStyle>
            <a:lvl1pPr marL="0" indent="0" algn="ctr">
              <a:buNone/>
              <a:defRPr>
                <a:solidFill>
                  <a:srgbClr val="7F7F7F"/>
                </a:solidFill>
              </a:defRPr>
            </a:lvl1pPr>
          </a:lstStyle>
          <a:p>
            <a:pPr lvl="0"/>
            <a:r>
              <a:rPr lang="nl-NL"/>
              <a:t>Klik hier voor het plaatsen van een afbeelding</a:t>
            </a:r>
          </a:p>
        </p:txBody>
      </p:sp>
    </p:spTree>
    <p:extLst>
      <p:ext uri="{BB962C8B-B14F-4D97-AF65-F5344CB8AC3E}">
        <p14:creationId xmlns:p14="http://schemas.microsoft.com/office/powerpoint/2010/main" val="2980426902"/>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3 1x afbeelding">
    <p:spTree>
      <p:nvGrpSpPr>
        <p:cNvPr id="1" name=""/>
        <p:cNvGrpSpPr/>
        <p:nvPr/>
      </p:nvGrpSpPr>
      <p:grpSpPr>
        <a:xfrm>
          <a:off x="0" y="0"/>
          <a:ext cx="0" cy="0"/>
          <a:chOff x="0" y="0"/>
          <a:chExt cx="0" cy="0"/>
        </a:xfrm>
      </p:grpSpPr>
      <p:sp>
        <p:nvSpPr>
          <p:cNvPr id="2" name="Tijdelijke aanduiding voor afbeelding 2"/>
          <p:cNvSpPr txBox="1">
            <a:spLocks noGrp="1"/>
          </p:cNvSpPr>
          <p:nvPr>
            <p:ph type="pic" idx="4294967295"/>
          </p:nvPr>
        </p:nvSpPr>
        <p:spPr>
          <a:xfrm>
            <a:off x="1246610" y="1246702"/>
            <a:ext cx="17602958" cy="8806056"/>
          </a:xfrm>
          <a:blipFill>
            <a:blip r:embed="rId2"/>
            <a:tile/>
          </a:blipFill>
        </p:spPr>
        <p:txBody>
          <a:bodyPr anchor="ctr" anchorCtr="1"/>
          <a:lstStyle>
            <a:lvl1pPr marL="0" indent="0" algn="ctr">
              <a:buNone/>
              <a:defRPr>
                <a:solidFill>
                  <a:srgbClr val="7F7F7F"/>
                </a:solidFill>
              </a:defRPr>
            </a:lvl1pPr>
          </a:lstStyle>
          <a:p>
            <a:pPr lvl="0"/>
            <a:r>
              <a:rPr lang="nl-NL"/>
              <a:t>Klik hier voor het plaatsen van een afbeelding</a:t>
            </a:r>
          </a:p>
        </p:txBody>
      </p:sp>
    </p:spTree>
    <p:extLst>
      <p:ext uri="{BB962C8B-B14F-4D97-AF65-F5344CB8AC3E}">
        <p14:creationId xmlns:p14="http://schemas.microsoft.com/office/powerpoint/2010/main" val="18847951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jdelijke aanduiding voor tekst 1"/>
          <p:cNvSpPr txBox="1">
            <a:spLocks noGrp="1"/>
          </p:cNvSpPr>
          <p:nvPr>
            <p:ph type="body" idx="1"/>
          </p:nvPr>
        </p:nvSpPr>
        <p:spPr>
          <a:xfrm>
            <a:off x="1246610" y="2513191"/>
            <a:ext cx="11358027" cy="7527697"/>
          </a:xfrm>
          <a:prstGeom prst="rect">
            <a:avLst/>
          </a:prstGeom>
          <a:noFill/>
          <a:ln>
            <a:noFill/>
          </a:ln>
        </p:spPr>
        <p:txBody>
          <a:bodyPr vert="horz" wrap="square" lIns="0" tIns="0" rIns="0" bIns="0" anchor="t" anchorCtr="0" compatLnSpc="1">
            <a:normAutofit/>
          </a:bodyPr>
          <a:lstStyle/>
          <a:p>
            <a:pPr lvl="0"/>
            <a:r>
              <a:rPr lang="nl-NL"/>
              <a:t>Klik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3" name="Tijdelijke aanduiding voor titel 2"/>
          <p:cNvSpPr txBox="1">
            <a:spLocks noGrp="1"/>
          </p:cNvSpPr>
          <p:nvPr>
            <p:ph type="title"/>
          </p:nvPr>
        </p:nvSpPr>
        <p:spPr>
          <a:xfrm>
            <a:off x="1246610" y="1246702"/>
            <a:ext cx="17595049" cy="831134"/>
          </a:xfrm>
          <a:prstGeom prst="rect">
            <a:avLst/>
          </a:prstGeom>
          <a:noFill/>
          <a:ln>
            <a:noFill/>
          </a:ln>
        </p:spPr>
        <p:txBody>
          <a:bodyPr vert="horz" wrap="square" lIns="91440" tIns="45720" rIns="91440" bIns="45720" anchor="t" anchorCtr="0" compatLnSpc="1">
            <a:noAutofit/>
          </a:bodyPr>
          <a:lstStyle/>
          <a:p>
            <a:pPr lvl="0"/>
            <a:r>
              <a:rPr lang="nl-NL"/>
              <a:t>Klik om de stijl te bewerken</a:t>
            </a:r>
          </a:p>
        </p:txBody>
      </p:sp>
      <p:pic>
        <p:nvPicPr>
          <p:cNvPr id="4" name="Afbeelding 4" title="Logo1"/>
          <p:cNvPicPr>
            <a:picLocks noChangeAspect="1"/>
          </p:cNvPicPr>
          <p:nvPr/>
        </p:nvPicPr>
        <p:blipFill>
          <a:blip r:embed="rId17"/>
          <a:stretch>
            <a:fillRect/>
          </a:stretch>
        </p:blipFill>
        <p:spPr>
          <a:xfrm>
            <a:off x="12565063" y="0"/>
            <a:ext cx="7538094" cy="1256440"/>
          </a:xfrm>
          <a:prstGeom prst="rect">
            <a:avLst/>
          </a:prstGeom>
          <a:noFill/>
          <a:ln cap="flat">
            <a:noFill/>
          </a:ln>
        </p:spPr>
      </p:pic>
      <p:pic>
        <p:nvPicPr>
          <p:cNvPr id="5" name="Afbeelding 6" title="Bedrijfstak"/>
          <p:cNvPicPr>
            <a:picLocks noChangeAspect="1"/>
          </p:cNvPicPr>
          <p:nvPr/>
        </p:nvPicPr>
        <p:blipFill>
          <a:blip r:embed="rId18"/>
          <a:stretch>
            <a:fillRect/>
          </a:stretch>
        </p:blipFill>
        <p:spPr>
          <a:xfrm>
            <a:off x="1246610" y="10056415"/>
            <a:ext cx="5011734" cy="1247689"/>
          </a:xfrm>
          <a:prstGeom prst="rect">
            <a:avLst/>
          </a:prstGeom>
          <a:noFill/>
          <a:ln cap="flat">
            <a:noFill/>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xStyles>
    <p:titleStyle>
      <a:lvl1pPr marL="0" marR="0" lvl="0" indent="0" defTabSz="914400" rtl="0" fontAlgn="auto" hangingPunct="1">
        <a:lnSpc>
          <a:spcPct val="100000"/>
        </a:lnSpc>
        <a:spcBef>
          <a:spcPts val="0"/>
        </a:spcBef>
        <a:spcAft>
          <a:spcPts val="0"/>
        </a:spcAft>
        <a:buNone/>
        <a:tabLst/>
        <a:defRPr lang="nl-NL" sz="4705" b="0" i="0" u="none" strike="noStrike" kern="0" cap="none" spc="0" baseline="0">
          <a:solidFill>
            <a:srgbClr val="8B4FA8"/>
          </a:solidFill>
          <a:uFillTx/>
          <a:latin typeface="Arial"/>
        </a:defRPr>
      </a:lvl1pPr>
    </p:titleStyle>
    <p:bodyStyle>
      <a:lvl1pPr marL="502599" marR="0" lvl="0" indent="-502599" defTabSz="914400" rtl="0" fontAlgn="auto" hangingPunct="1">
        <a:lnSpc>
          <a:spcPct val="100000"/>
        </a:lnSpc>
        <a:spcBef>
          <a:spcPts val="0"/>
        </a:spcBef>
        <a:spcAft>
          <a:spcPts val="0"/>
        </a:spcAft>
        <a:buClr>
          <a:srgbClr val="8B4FA8"/>
        </a:buClr>
        <a:buSzPct val="100000"/>
        <a:buFont typeface="Arial" pitchFamily="34"/>
        <a:buChar char="•"/>
        <a:tabLst/>
        <a:defRPr lang="nl-NL" sz="3300" b="0" i="0" u="none" strike="noStrike" kern="0" cap="none" spc="0" baseline="0">
          <a:solidFill>
            <a:srgbClr val="000000"/>
          </a:solidFill>
          <a:uFillTx/>
          <a:latin typeface="Arial"/>
          <a:ea typeface="Arial"/>
          <a:cs typeface="Arial"/>
        </a:defRPr>
      </a:lvl1pPr>
      <a:lvl2pPr marL="453990" marR="0" lvl="1" indent="-439707" defTabSz="914400" rtl="0" fontAlgn="auto" hangingPunct="1">
        <a:lnSpc>
          <a:spcPct val="100000"/>
        </a:lnSpc>
        <a:spcBef>
          <a:spcPts val="0"/>
        </a:spcBef>
        <a:spcAft>
          <a:spcPts val="0"/>
        </a:spcAft>
        <a:buClr>
          <a:srgbClr val="8B4FA8"/>
        </a:buClr>
        <a:buSzPct val="100000"/>
        <a:buFont typeface="Arial"/>
        <a:buChar char="•"/>
        <a:tabLst/>
        <a:defRPr lang="nl-NL" sz="3300" b="0" i="0" u="none" strike="noStrike" kern="0" cap="none" spc="0" baseline="0">
          <a:solidFill>
            <a:srgbClr val="000000"/>
          </a:solidFill>
          <a:uFillTx/>
          <a:latin typeface="Arial"/>
          <a:ea typeface="Arial"/>
          <a:cs typeface="Arial"/>
        </a:defRPr>
      </a:lvl2pPr>
      <a:lvl3pPr marL="1033381" marR="0" lvl="2" indent="-438116" defTabSz="914400" rtl="0" fontAlgn="auto" hangingPunct="1">
        <a:lnSpc>
          <a:spcPct val="100000"/>
        </a:lnSpc>
        <a:spcBef>
          <a:spcPts val="0"/>
        </a:spcBef>
        <a:spcAft>
          <a:spcPts val="0"/>
        </a:spcAft>
        <a:buClr>
          <a:srgbClr val="8B4FA8"/>
        </a:buClr>
        <a:buSzPct val="100000"/>
        <a:buFont typeface="Arial"/>
        <a:buChar char="•"/>
        <a:tabLst/>
        <a:defRPr lang="nl-NL" sz="3300" b="0" i="0" u="none" strike="noStrike" kern="0" cap="none" spc="0" baseline="0">
          <a:solidFill>
            <a:srgbClr val="000000"/>
          </a:solidFill>
          <a:uFillTx/>
          <a:latin typeface="Arial"/>
          <a:ea typeface="Arial"/>
          <a:cs typeface="Arial"/>
        </a:defRPr>
      </a:lvl3pPr>
      <a:lvl4pPr marL="1520711" marR="0" lvl="3" indent="-439707" defTabSz="914400" rtl="0" fontAlgn="auto" hangingPunct="1">
        <a:lnSpc>
          <a:spcPct val="100000"/>
        </a:lnSpc>
        <a:spcBef>
          <a:spcPts val="0"/>
        </a:spcBef>
        <a:spcAft>
          <a:spcPts val="0"/>
        </a:spcAft>
        <a:buClr>
          <a:srgbClr val="8B4FA8"/>
        </a:buClr>
        <a:buSzPct val="100000"/>
        <a:buFont typeface="Arial"/>
        <a:buChar char="•"/>
        <a:tabLst/>
        <a:defRPr lang="nl-NL" sz="3300" b="0" i="0" u="none" strike="noStrike" kern="0" cap="none" spc="0" baseline="0">
          <a:solidFill>
            <a:srgbClr val="000000"/>
          </a:solidFill>
          <a:uFillTx/>
          <a:latin typeface="Arial"/>
          <a:ea typeface="Arial"/>
          <a:cs typeface="Arial"/>
        </a:defRPr>
      </a:lvl4pPr>
      <a:lvl5pPr marL="2006449" marR="0" lvl="4" indent="-439707" defTabSz="914400" rtl="0" fontAlgn="auto" hangingPunct="1">
        <a:lnSpc>
          <a:spcPct val="100000"/>
        </a:lnSpc>
        <a:spcBef>
          <a:spcPts val="0"/>
        </a:spcBef>
        <a:spcAft>
          <a:spcPts val="0"/>
        </a:spcAft>
        <a:buClr>
          <a:srgbClr val="8B4FA8"/>
        </a:buClr>
        <a:buSzPct val="100000"/>
        <a:buFont typeface="Arial"/>
        <a:buChar char="•"/>
        <a:tabLst/>
        <a:defRPr lang="nl-NL" sz="3300" b="0" i="0" u="none" strike="noStrike" kern="0" cap="none" spc="0" baseline="0">
          <a:solidFill>
            <a:srgbClr val="000000"/>
          </a:solidFill>
          <a:uFillTx/>
          <a:latin typeface="Arial"/>
          <a:ea typeface="Arial"/>
          <a:cs typeface="Arial"/>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name="Slide1">
    <p:bg>
      <p:bgPr>
        <a:blipFill dpi="0" rotWithShape="1">
          <a:blip r:embed="rId2">
            <a:lum/>
          </a:blip>
          <a:srcRect/>
          <a:stretch>
            <a:fillRect t="-39000" b="-39000"/>
          </a:stretch>
        </a:blipFill>
        <a:effectLst/>
      </p:bgPr>
    </p:bg>
    <p:spTree>
      <p:nvGrpSpPr>
        <p:cNvPr id="1" name=""/>
        <p:cNvGrpSpPr/>
        <p:nvPr/>
      </p:nvGrpSpPr>
      <p:grpSpPr>
        <a:xfrm>
          <a:off x="0" y="0"/>
          <a:ext cx="0" cy="0"/>
          <a:chOff x="0" y="0"/>
          <a:chExt cx="0" cy="0"/>
        </a:xfrm>
      </p:grpSpPr>
      <p:sp>
        <p:nvSpPr>
          <p:cNvPr id="2" name="Titel 1"/>
          <p:cNvSpPr txBox="1">
            <a:spLocks noGrp="1"/>
          </p:cNvSpPr>
          <p:nvPr>
            <p:ph type="title"/>
          </p:nvPr>
        </p:nvSpPr>
        <p:spPr>
          <a:xfrm>
            <a:off x="1246610" y="2513190"/>
            <a:ext cx="8811249" cy="5579249"/>
          </a:xfrm>
        </p:spPr>
        <p:txBody>
          <a:bodyPr/>
          <a:lstStyle/>
          <a:p>
            <a:pPr lvl="0"/>
            <a:r>
              <a:rPr lang="nl-NL" dirty="0"/>
              <a:t>Paragraaf 3.3</a:t>
            </a:r>
            <a:br>
              <a:rPr lang="nl-NL" dirty="0"/>
            </a:br>
            <a:br>
              <a:rPr lang="nl-NL" dirty="0"/>
            </a:br>
            <a:r>
              <a:rPr lang="nl-NL" dirty="0"/>
              <a:t>Gelijkwaardige staten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16">
    <p:spTree>
      <p:nvGrpSpPr>
        <p:cNvPr id="1" name=""/>
        <p:cNvGrpSpPr/>
        <p:nvPr/>
      </p:nvGrpSpPr>
      <p:grpSpPr>
        <a:xfrm>
          <a:off x="0" y="0"/>
          <a:ext cx="0" cy="0"/>
          <a:chOff x="0" y="0"/>
          <a:chExt cx="0" cy="0"/>
        </a:xfrm>
      </p:grpSpPr>
      <p:sp>
        <p:nvSpPr>
          <p:cNvPr id="2" name="Titel 1"/>
          <p:cNvSpPr txBox="1">
            <a:spLocks noGrp="1"/>
          </p:cNvSpPr>
          <p:nvPr>
            <p:ph type="title"/>
          </p:nvPr>
        </p:nvSpPr>
        <p:spPr/>
        <p:txBody>
          <a:bodyPr/>
          <a:lstStyle/>
          <a:p>
            <a:pPr lvl="0"/>
            <a:r>
              <a:rPr lang="nl-NL" dirty="0"/>
              <a:t>Aan het einde van deze presentatie:</a:t>
            </a:r>
            <a:br>
              <a:rPr lang="nl-NL" dirty="0"/>
            </a:br>
            <a:endParaRPr lang="nl-NL" dirty="0"/>
          </a:p>
        </p:txBody>
      </p:sp>
      <p:sp>
        <p:nvSpPr>
          <p:cNvPr id="3" name="Tijdelijke aanduiding voor tekst 2"/>
          <p:cNvSpPr txBox="1">
            <a:spLocks noGrp="1"/>
          </p:cNvSpPr>
          <p:nvPr>
            <p:ph type="body" idx="4294967295"/>
          </p:nvPr>
        </p:nvSpPr>
        <p:spPr>
          <a:xfrm>
            <a:off x="1246610" y="2514517"/>
            <a:ext cx="17602958" cy="5514362"/>
          </a:xfrm>
        </p:spPr>
        <p:txBody>
          <a:bodyPr/>
          <a:lstStyle/>
          <a:p>
            <a:pPr lvl="0"/>
            <a:r>
              <a:rPr lang="nl-NL" dirty="0"/>
              <a:t>kun je uitleggen welke vijandschap er na 1949 was tussen Nederland en Indonesië en welke gevolgen dat had  </a:t>
            </a:r>
          </a:p>
          <a:p>
            <a:pPr lvl="0"/>
            <a:endParaRPr lang="nl-NL" dirty="0"/>
          </a:p>
          <a:p>
            <a:pPr lvl="0"/>
            <a:r>
              <a:rPr lang="nl-NL" dirty="0"/>
              <a:t>weet je hoe de relatie tussen Nederland en Indonesië na Soekarno verbeterde</a:t>
            </a:r>
          </a:p>
          <a:p>
            <a:pPr lvl="0"/>
            <a:endParaRPr lang="nl-NL" dirty="0"/>
          </a:p>
          <a:p>
            <a:r>
              <a:rPr lang="nl-NL" dirty="0"/>
              <a:t>begrijp je hoe het koloniale verleden een rol speelt in de relatie tussen Nederland en Indonesië</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txBox="1">
            <a:spLocks noGrp="1"/>
          </p:cNvSpPr>
          <p:nvPr>
            <p:ph type="title"/>
          </p:nvPr>
        </p:nvSpPr>
        <p:spPr/>
        <p:txBody>
          <a:bodyPr/>
          <a:lstStyle/>
          <a:p>
            <a:r>
              <a:rPr lang="nl-NL" dirty="0"/>
              <a:t>Vijandschap tussen Nederland en Indonesië </a:t>
            </a:r>
          </a:p>
        </p:txBody>
      </p:sp>
      <p:sp>
        <p:nvSpPr>
          <p:cNvPr id="3" name="Tijdelijke aanduiding voor tekst 2"/>
          <p:cNvSpPr txBox="1">
            <a:spLocks noGrp="1"/>
          </p:cNvSpPr>
          <p:nvPr>
            <p:ph type="body" idx="4294967295"/>
          </p:nvPr>
        </p:nvSpPr>
        <p:spPr>
          <a:xfrm>
            <a:off x="1165928" y="2513191"/>
            <a:ext cx="8886122" cy="7527697"/>
          </a:xfrm>
        </p:spPr>
        <p:txBody>
          <a:bodyPr>
            <a:noAutofit/>
          </a:bodyPr>
          <a:lstStyle/>
          <a:p>
            <a:pPr marL="0" indent="0">
              <a:buNone/>
            </a:pPr>
            <a:r>
              <a:rPr lang="nl-NL" dirty="0"/>
              <a:t>Tijdens en na de onafhankelijkheidsoorlog migreerden veel inwoners van Indonesië naar Nederland. Deze mensen worden </a:t>
            </a:r>
            <a:r>
              <a:rPr lang="nl-NL" dirty="0">
                <a:solidFill>
                  <a:srgbClr val="FF0000"/>
                </a:solidFill>
              </a:rPr>
              <a:t>Indische Nederlanders </a:t>
            </a:r>
            <a:r>
              <a:rPr lang="nl-NL" dirty="0">
                <a:solidFill>
                  <a:schemeClr val="tx1"/>
                </a:solidFill>
              </a:rPr>
              <a:t>of</a:t>
            </a:r>
            <a:r>
              <a:rPr lang="nl-NL" dirty="0">
                <a:solidFill>
                  <a:srgbClr val="FF0000"/>
                </a:solidFill>
              </a:rPr>
              <a:t> Indo’s</a:t>
            </a:r>
            <a:r>
              <a:rPr lang="nl-NL" dirty="0"/>
              <a:t> genoemd. </a:t>
            </a:r>
          </a:p>
          <a:p>
            <a:pPr marL="0" indent="0">
              <a:buNone/>
            </a:pPr>
            <a:endParaRPr lang="nl-NL" dirty="0"/>
          </a:p>
          <a:p>
            <a:pPr marL="0" indent="0">
              <a:buNone/>
            </a:pPr>
            <a:r>
              <a:rPr lang="nl-NL" dirty="0"/>
              <a:t>Ook Molukkers die in het koloniale leger hadden gediend vertrokken naar Nederland. </a:t>
            </a:r>
            <a:br>
              <a:rPr lang="nl-NL" dirty="0"/>
            </a:br>
            <a:r>
              <a:rPr lang="nl-NL" dirty="0"/>
              <a:t>In 1950 riepen ze de </a:t>
            </a:r>
            <a:r>
              <a:rPr lang="nl-NL" dirty="0">
                <a:solidFill>
                  <a:srgbClr val="FF0000"/>
                </a:solidFill>
              </a:rPr>
              <a:t>RMS</a:t>
            </a:r>
            <a:r>
              <a:rPr lang="nl-NL" b="1" dirty="0"/>
              <a:t> </a:t>
            </a:r>
            <a:r>
              <a:rPr lang="nl-NL" dirty="0"/>
              <a:t>uit, maar het Indonesische leger maakte daar een eind aan. </a:t>
            </a:r>
          </a:p>
          <a:p>
            <a:pPr marL="0" indent="0">
              <a:buNone/>
            </a:pPr>
            <a:endParaRPr lang="nl-NL" dirty="0"/>
          </a:p>
          <a:p>
            <a:pPr marL="0" indent="0">
              <a:buNone/>
            </a:pPr>
            <a:r>
              <a:rPr lang="nl-NL" dirty="0"/>
              <a:t>De verhouding tussen Nederland en Indonesië bleef vijandig. In 1957 liet Soekarno de Nederlandse bedrijven </a:t>
            </a:r>
            <a:r>
              <a:rPr lang="nl-NL" dirty="0">
                <a:solidFill>
                  <a:srgbClr val="FF0000"/>
                </a:solidFill>
              </a:rPr>
              <a:t>nationaliseren</a:t>
            </a:r>
            <a:r>
              <a:rPr lang="nl-NL" dirty="0"/>
              <a:t>. </a:t>
            </a:r>
            <a:br>
              <a:rPr lang="nl-NL" dirty="0"/>
            </a:br>
            <a:r>
              <a:rPr lang="nl-NL" dirty="0"/>
              <a:t>Bijna brak er opnieuw oorlog uit, maar Nederland gaf in 1962 toe. </a:t>
            </a:r>
          </a:p>
        </p:txBody>
      </p:sp>
      <p:sp>
        <p:nvSpPr>
          <p:cNvPr id="5" name="Tijdelijke aanduiding voor tekst 4"/>
          <p:cNvSpPr txBox="1">
            <a:spLocks noGrp="1"/>
          </p:cNvSpPr>
          <p:nvPr>
            <p:ph type="body" idx="4294967295"/>
          </p:nvPr>
        </p:nvSpPr>
        <p:spPr>
          <a:xfrm>
            <a:off x="11318589" y="2513191"/>
            <a:ext cx="7527167" cy="7527697"/>
          </a:xfrm>
          <a:solidFill>
            <a:srgbClr val="8B4FA8"/>
          </a:solidFill>
        </p:spPr>
        <p:txBody>
          <a:bodyPr lIns="381003" tIns="381003" rIns="381003" bIns="381003">
            <a:noAutofit/>
          </a:bodyPr>
          <a:lstStyle/>
          <a:p>
            <a:pPr lvl="0">
              <a:buNone/>
            </a:pPr>
            <a:r>
              <a:rPr lang="nl-NL" b="1" dirty="0">
                <a:solidFill>
                  <a:schemeClr val="bg1"/>
                </a:solidFill>
              </a:rPr>
              <a:t>Indische Nederlanders</a:t>
            </a:r>
            <a:r>
              <a:rPr lang="nl-NL" dirty="0">
                <a:solidFill>
                  <a:schemeClr val="bg1"/>
                </a:solidFill>
              </a:rPr>
              <a:t>: Nederlanders van gemengd Nederlands-Indonesische afkomst </a:t>
            </a:r>
          </a:p>
          <a:p>
            <a:pPr lvl="0">
              <a:buNone/>
            </a:pPr>
            <a:endParaRPr lang="nl-NL" dirty="0">
              <a:solidFill>
                <a:schemeClr val="bg1"/>
              </a:solidFill>
            </a:endParaRPr>
          </a:p>
          <a:p>
            <a:pPr lvl="0">
              <a:buNone/>
            </a:pPr>
            <a:r>
              <a:rPr lang="nl-NL" b="1" dirty="0">
                <a:solidFill>
                  <a:schemeClr val="bg1"/>
                </a:solidFill>
              </a:rPr>
              <a:t>Indo’s: </a:t>
            </a:r>
            <a:r>
              <a:rPr lang="nl-NL" dirty="0">
                <a:solidFill>
                  <a:schemeClr val="bg1"/>
                </a:solidFill>
              </a:rPr>
              <a:t>Indische Nederlanders</a:t>
            </a:r>
            <a:endParaRPr lang="nl-NL" b="1" dirty="0">
              <a:solidFill>
                <a:schemeClr val="bg1"/>
              </a:solidFill>
            </a:endParaRPr>
          </a:p>
          <a:p>
            <a:pPr lvl="0">
              <a:buNone/>
            </a:pPr>
            <a:endParaRPr lang="nl-NL" dirty="0">
              <a:solidFill>
                <a:schemeClr val="bg1"/>
              </a:solidFill>
            </a:endParaRPr>
          </a:p>
          <a:p>
            <a:pPr lvl="0">
              <a:buNone/>
            </a:pPr>
            <a:r>
              <a:rPr lang="nl-NL" b="1" dirty="0">
                <a:solidFill>
                  <a:schemeClr val="bg1"/>
                </a:solidFill>
              </a:rPr>
              <a:t>RMS</a:t>
            </a:r>
            <a:r>
              <a:rPr lang="nl-NL" dirty="0">
                <a:solidFill>
                  <a:schemeClr val="bg1"/>
                </a:solidFill>
              </a:rPr>
              <a:t>: de Vrije Molukse Republiek</a:t>
            </a:r>
          </a:p>
          <a:p>
            <a:pPr lvl="0">
              <a:buNone/>
            </a:pPr>
            <a:endParaRPr lang="nl-NL" dirty="0">
              <a:solidFill>
                <a:schemeClr val="bg1"/>
              </a:solidFill>
            </a:endParaRPr>
          </a:p>
          <a:p>
            <a:pPr lvl="0">
              <a:buNone/>
            </a:pPr>
            <a:r>
              <a:rPr lang="nl-NL" b="1" dirty="0">
                <a:solidFill>
                  <a:schemeClr val="bg1"/>
                </a:solidFill>
              </a:rPr>
              <a:t>nationaliseren: </a:t>
            </a:r>
            <a:r>
              <a:rPr lang="nl-NL" dirty="0">
                <a:solidFill>
                  <a:schemeClr val="bg1"/>
                </a:solidFill>
              </a:rPr>
              <a:t>staatseigendom maken</a:t>
            </a:r>
            <a:endParaRPr lang="nl-NL" sz="3100" dirty="0">
              <a:solidFill>
                <a:schemeClr val="bg1"/>
              </a:solidFill>
            </a:endParaRPr>
          </a:p>
        </p:txBody>
      </p:sp>
    </p:spTree>
    <p:extLst>
      <p:ext uri="{BB962C8B-B14F-4D97-AF65-F5344CB8AC3E}">
        <p14:creationId xmlns:p14="http://schemas.microsoft.com/office/powerpoint/2010/main" val="35370088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23">
    <p:spTree>
      <p:nvGrpSpPr>
        <p:cNvPr id="1" name=""/>
        <p:cNvGrpSpPr/>
        <p:nvPr/>
      </p:nvGrpSpPr>
      <p:grpSpPr>
        <a:xfrm>
          <a:off x="0" y="0"/>
          <a:ext cx="0" cy="0"/>
          <a:chOff x="0" y="0"/>
          <a:chExt cx="0" cy="0"/>
        </a:xfrm>
      </p:grpSpPr>
      <p:sp>
        <p:nvSpPr>
          <p:cNvPr id="2" name="Titel 1"/>
          <p:cNvSpPr txBox="1">
            <a:spLocks noGrp="1"/>
          </p:cNvSpPr>
          <p:nvPr>
            <p:ph type="title"/>
          </p:nvPr>
        </p:nvSpPr>
        <p:spPr/>
        <p:txBody>
          <a:bodyPr/>
          <a:lstStyle/>
          <a:p>
            <a:r>
              <a:rPr lang="nl-NL" dirty="0"/>
              <a:t>Betere relatie tussen Nederland en Indonesië </a:t>
            </a:r>
            <a:br>
              <a:rPr lang="nl-NL" dirty="0"/>
            </a:br>
            <a:br>
              <a:rPr lang="nl-NL" dirty="0"/>
            </a:br>
            <a:br>
              <a:rPr lang="nl-NL" dirty="0"/>
            </a:br>
            <a:endParaRPr lang="nl-NL" dirty="0"/>
          </a:p>
        </p:txBody>
      </p:sp>
      <p:sp>
        <p:nvSpPr>
          <p:cNvPr id="3" name="Tijdelijke aanduiding voor tekst 2"/>
          <p:cNvSpPr txBox="1">
            <a:spLocks noGrp="1"/>
          </p:cNvSpPr>
          <p:nvPr>
            <p:ph type="body" idx="4294967295"/>
          </p:nvPr>
        </p:nvSpPr>
        <p:spPr>
          <a:xfrm>
            <a:off x="1246610" y="2513191"/>
            <a:ext cx="8437583" cy="7527697"/>
          </a:xfrm>
        </p:spPr>
        <p:txBody>
          <a:bodyPr>
            <a:normAutofit lnSpcReduction="10000"/>
          </a:bodyPr>
          <a:lstStyle/>
          <a:p>
            <a:pPr marL="0" lvl="0">
              <a:buNone/>
            </a:pPr>
            <a:r>
              <a:rPr lang="nl-NL" dirty="0"/>
              <a:t>In 1967 werd generaal Soeharto de nieuwe president. Daarna kwam het land tot ontwikkeling en de armoede nam af. </a:t>
            </a:r>
          </a:p>
          <a:p>
            <a:pPr marL="0" lvl="0">
              <a:buNone/>
            </a:pPr>
            <a:endParaRPr lang="nl-NL" dirty="0"/>
          </a:p>
          <a:p>
            <a:pPr marL="0" lvl="0">
              <a:buNone/>
            </a:pPr>
            <a:r>
              <a:rPr lang="nl-NL" dirty="0"/>
              <a:t>De relatie met Nederland werd beter. De landen gingen elkaar als gelijkwaardige landen zien en de handel nam toe.  </a:t>
            </a:r>
          </a:p>
          <a:p>
            <a:pPr marL="0" lvl="0">
              <a:buNone/>
            </a:pPr>
            <a:endParaRPr lang="nl-NL" dirty="0"/>
          </a:p>
          <a:p>
            <a:pPr marL="0" lvl="0">
              <a:buNone/>
            </a:pPr>
            <a:r>
              <a:rPr lang="nl-NL" dirty="0"/>
              <a:t>In 1998 werd Soeharto tot aftreden gedwongen en begon de democratisering. De economie bleef groeien dankzij de handel en de toegenomen koopkracht, maar ook door toerisme. Grote trekpleisters zijn de stranden en het </a:t>
            </a:r>
            <a:r>
              <a:rPr lang="nl-NL" dirty="0">
                <a:solidFill>
                  <a:srgbClr val="FF0000"/>
                </a:solidFill>
              </a:rPr>
              <a:t>erfgoed:</a:t>
            </a:r>
            <a:r>
              <a:rPr lang="nl-NL" dirty="0"/>
              <a:t> waardevolle overblijfselen uit het verleden. </a:t>
            </a:r>
          </a:p>
        </p:txBody>
      </p:sp>
      <p:pic>
        <p:nvPicPr>
          <p:cNvPr id="8" name="Afbeelding 7">
            <a:extLst>
              <a:ext uri="{FF2B5EF4-FFF2-40B4-BE49-F238E27FC236}">
                <a16:creationId xmlns:a16="http://schemas.microsoft.com/office/drawing/2014/main" id="{A2B6C452-721B-4664-B8C3-C81A431A135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19908" y="2586292"/>
            <a:ext cx="8429660" cy="524878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2">
    <p:spTree>
      <p:nvGrpSpPr>
        <p:cNvPr id="1" name=""/>
        <p:cNvGrpSpPr/>
        <p:nvPr/>
      </p:nvGrpSpPr>
      <p:grpSpPr>
        <a:xfrm>
          <a:off x="0" y="0"/>
          <a:ext cx="0" cy="0"/>
          <a:chOff x="0" y="0"/>
          <a:chExt cx="0" cy="0"/>
        </a:xfrm>
      </p:grpSpPr>
      <p:sp>
        <p:nvSpPr>
          <p:cNvPr id="2" name="Titel 1"/>
          <p:cNvSpPr txBox="1">
            <a:spLocks noGrp="1"/>
          </p:cNvSpPr>
          <p:nvPr>
            <p:ph type="title"/>
          </p:nvPr>
        </p:nvSpPr>
        <p:spPr/>
        <p:txBody>
          <a:bodyPr/>
          <a:lstStyle/>
          <a:p>
            <a:r>
              <a:rPr lang="nl-NL" dirty="0"/>
              <a:t>De invloed van het koloniale verleden</a:t>
            </a:r>
          </a:p>
        </p:txBody>
      </p:sp>
      <p:sp>
        <p:nvSpPr>
          <p:cNvPr id="3" name="Tijdelijke aanduiding voor tekst 2"/>
          <p:cNvSpPr txBox="1">
            <a:spLocks noGrp="1"/>
          </p:cNvSpPr>
          <p:nvPr>
            <p:ph type="body" idx="4294967295"/>
          </p:nvPr>
        </p:nvSpPr>
        <p:spPr>
          <a:xfrm>
            <a:off x="1246610" y="2514517"/>
            <a:ext cx="8429018" cy="7527697"/>
          </a:xfrm>
        </p:spPr>
        <p:txBody>
          <a:bodyPr>
            <a:normAutofit fontScale="77500" lnSpcReduction="20000"/>
          </a:bodyPr>
          <a:lstStyle/>
          <a:p>
            <a:pPr marL="0" lvl="0" indent="0">
              <a:buNone/>
            </a:pPr>
            <a:r>
              <a:rPr lang="nl-NL" sz="4300" dirty="0"/>
              <a:t>Tijdens de Indonesische </a:t>
            </a:r>
            <a:r>
              <a:rPr lang="nl-NL" sz="4300" dirty="0" err="1"/>
              <a:t>onafhankelijkheids-oorlog</a:t>
            </a:r>
            <a:r>
              <a:rPr lang="nl-NL" sz="4300" dirty="0"/>
              <a:t> had het Nederlandse leger soms buitensporig geweld gebruikt, maar dit werd lang verzwegen. </a:t>
            </a:r>
          </a:p>
          <a:p>
            <a:pPr marL="0" lvl="0" indent="0">
              <a:buNone/>
            </a:pPr>
            <a:endParaRPr lang="nl-NL" sz="4300" dirty="0"/>
          </a:p>
          <a:p>
            <a:pPr marL="0" lvl="0" indent="0">
              <a:buNone/>
            </a:pPr>
            <a:r>
              <a:rPr lang="nl-NL" sz="4300" dirty="0"/>
              <a:t>In 2011 en 2013 bood Nederland excuses aan voor enkele van deze gebeurtenissen via de </a:t>
            </a:r>
            <a:r>
              <a:rPr lang="nl-NL" sz="4300" dirty="0">
                <a:solidFill>
                  <a:srgbClr val="FF0000"/>
                </a:solidFill>
              </a:rPr>
              <a:t>ambassadeur: </a:t>
            </a:r>
            <a:r>
              <a:rPr lang="nl-NL" sz="4300" dirty="0">
                <a:solidFill>
                  <a:schemeClr val="tx1"/>
                </a:solidFill>
              </a:rPr>
              <a:t>de</a:t>
            </a:r>
            <a:r>
              <a:rPr lang="nl-NL" sz="4300" dirty="0">
                <a:solidFill>
                  <a:srgbClr val="FF0000"/>
                </a:solidFill>
              </a:rPr>
              <a:t> </a:t>
            </a:r>
            <a:r>
              <a:rPr lang="nl-NL" sz="4300" dirty="0"/>
              <a:t>hoogste </a:t>
            </a:r>
            <a:r>
              <a:rPr lang="nl-NL" sz="4300" dirty="0" err="1"/>
              <a:t>vertegen-woordiger</a:t>
            </a:r>
            <a:r>
              <a:rPr lang="nl-NL" sz="4300" dirty="0"/>
              <a:t> van een land. </a:t>
            </a:r>
          </a:p>
          <a:p>
            <a:pPr marL="0" lvl="0" indent="0">
              <a:buNone/>
            </a:pPr>
            <a:endParaRPr lang="nl-NL" sz="4300" dirty="0"/>
          </a:p>
          <a:p>
            <a:pPr marL="0" lvl="0" indent="0">
              <a:buNone/>
            </a:pPr>
            <a:r>
              <a:rPr lang="nl-NL" sz="4300" dirty="0"/>
              <a:t>In het voorjaar van 2020 bood koning Willem-Alexander excuses aan voor het gebruikte geweld. </a:t>
            </a:r>
          </a:p>
          <a:p>
            <a:pPr marL="0" lvl="0" indent="0">
              <a:buNone/>
            </a:pPr>
            <a:endParaRPr lang="nl-NL" sz="4300" dirty="0"/>
          </a:p>
          <a:p>
            <a:pPr marL="0" lvl="0" indent="0">
              <a:buNone/>
            </a:pPr>
            <a:r>
              <a:rPr lang="nl-NL" sz="4300" dirty="0"/>
              <a:t>De historische band werd ook gebruikt om de handelsrelatie tussen beide landen te verbeteren. </a:t>
            </a:r>
          </a:p>
          <a:p>
            <a:pPr marL="0" lvl="0" indent="0">
              <a:buNone/>
            </a:pPr>
            <a:endParaRPr lang="nl-NL" sz="3600" dirty="0"/>
          </a:p>
          <a:p>
            <a:pPr marL="0" lvl="0" indent="0">
              <a:buNone/>
            </a:pPr>
            <a:r>
              <a:rPr lang="nl-NL" sz="3600" dirty="0"/>
              <a:t> </a:t>
            </a:r>
          </a:p>
          <a:p>
            <a:pPr marL="0" lvl="0" indent="0">
              <a:buNone/>
            </a:pPr>
            <a:endParaRPr lang="nl-NL" dirty="0"/>
          </a:p>
        </p:txBody>
      </p:sp>
      <p:pic>
        <p:nvPicPr>
          <p:cNvPr id="8" name="Afbeelding 7">
            <a:extLst>
              <a:ext uri="{FF2B5EF4-FFF2-40B4-BE49-F238E27FC236}">
                <a16:creationId xmlns:a16="http://schemas.microsoft.com/office/drawing/2014/main" id="{A75202EC-6AA9-4F45-BC12-03DF5734E88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092873" y="2514517"/>
            <a:ext cx="5537616" cy="7527697"/>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Slide25">
    <p:spTree>
      <p:nvGrpSpPr>
        <p:cNvPr id="1" name=""/>
        <p:cNvGrpSpPr/>
        <p:nvPr/>
      </p:nvGrpSpPr>
      <p:grpSpPr>
        <a:xfrm>
          <a:off x="0" y="0"/>
          <a:ext cx="0" cy="0"/>
          <a:chOff x="0" y="0"/>
          <a:chExt cx="0" cy="0"/>
        </a:xfrm>
      </p:grpSpPr>
      <p:sp>
        <p:nvSpPr>
          <p:cNvPr id="2" name="Titel 1"/>
          <p:cNvSpPr txBox="1">
            <a:spLocks noGrp="1"/>
          </p:cNvSpPr>
          <p:nvPr>
            <p:ph type="title"/>
          </p:nvPr>
        </p:nvSpPr>
        <p:spPr/>
        <p:txBody>
          <a:bodyPr anchorCtr="1"/>
          <a:lstStyle/>
          <a:p>
            <a:pPr lvl="0" algn="ctr"/>
            <a:r>
              <a:rPr lang="nl-NL" dirty="0"/>
              <a:t>De boeddhistische tempel </a:t>
            </a:r>
            <a:r>
              <a:rPr lang="nl-NL" dirty="0" err="1"/>
              <a:t>Borubudur</a:t>
            </a:r>
            <a:r>
              <a:rPr lang="nl-NL" dirty="0"/>
              <a:t> (Java, 2019)</a:t>
            </a:r>
          </a:p>
        </p:txBody>
      </p:sp>
      <p:pic>
        <p:nvPicPr>
          <p:cNvPr id="7" name="Afbeelding 6">
            <a:extLst>
              <a:ext uri="{FF2B5EF4-FFF2-40B4-BE49-F238E27FC236}">
                <a16:creationId xmlns:a16="http://schemas.microsoft.com/office/drawing/2014/main" id="{6B7F8EE0-6B5B-4D78-A605-A1EEB2D90A9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28880" y="2077836"/>
            <a:ext cx="11986397" cy="7959716"/>
          </a:xfrm>
          <a:prstGeom prst="rect">
            <a:avLst/>
          </a:prstGeom>
        </p:spPr>
      </p:pic>
    </p:spTree>
  </p:cSld>
  <p:clrMapOvr>
    <a:masterClrMapping/>
  </p:clrMapOvr>
</p:sld>
</file>

<file path=ppt/theme/theme1.xml><?xml version="1.0" encoding="utf-8"?>
<a:theme xmlns:a="http://schemas.openxmlformats.org/drawingml/2006/main" name="3 sectie content">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Noordhoff_Basis</Template>
  <TotalTime>601</TotalTime>
  <Words>359</Words>
  <Application>Microsoft Office PowerPoint</Application>
  <PresentationFormat>Aangepast</PresentationFormat>
  <Paragraphs>38</Paragraphs>
  <Slides>6</Slides>
  <Notes>1</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6</vt:i4>
      </vt:variant>
    </vt:vector>
  </HeadingPairs>
  <TitlesOfParts>
    <vt:vector size="10" baseType="lpstr">
      <vt:lpstr>.AppleSystemUIFont</vt:lpstr>
      <vt:lpstr>Arial</vt:lpstr>
      <vt:lpstr>Calibri</vt:lpstr>
      <vt:lpstr>3 sectie content</vt:lpstr>
      <vt:lpstr>Paragraaf 3.3  Gelijkwaardige staten </vt:lpstr>
      <vt:lpstr>Aan het einde van deze presentatie: </vt:lpstr>
      <vt:lpstr>Vijandschap tussen Nederland en Indonesië </vt:lpstr>
      <vt:lpstr>Betere relatie tussen Nederland en Indonesië    </vt:lpstr>
      <vt:lpstr>De invloed van het koloniale verleden</vt:lpstr>
      <vt:lpstr>De boeddhistische tempel Borubudur (Java, 2019)</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Presentatie mt</dc:title>
  <dc:creator>Smit, Wietske</dc:creator>
  <cp:lastModifiedBy>Jankees den Otter</cp:lastModifiedBy>
  <cp:revision>79</cp:revision>
  <dcterms:created xsi:type="dcterms:W3CDTF">2017-10-11T07:53:32Z</dcterms:created>
  <dcterms:modified xsi:type="dcterms:W3CDTF">2021-12-13T14:39:49Z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2017-07-13T00:00:00Z</vt:filetime>
  </property>
  <property fmtid="{D5CDD505-2E9C-101B-9397-08002B2CF9AE}" pid="3" name="Creator">
    <vt:lpwstr>Adobe InDesign CC 2017 (Macintosh)</vt:lpwstr>
  </property>
  <property fmtid="{D5CDD505-2E9C-101B-9397-08002B2CF9AE}" pid="4" name="LastSaved">
    <vt:filetime>2017-07-17T00:00:00Z</vt:filetime>
  </property>
  <property fmtid="{D5CDD505-2E9C-101B-9397-08002B2CF9AE}" pid="5" name="MSIP_Label_d2dc6f62-bb58-4b94-b6ca-9af54699d31b_Enabled">
    <vt:lpwstr>true</vt:lpwstr>
  </property>
  <property fmtid="{D5CDD505-2E9C-101B-9397-08002B2CF9AE}" pid="6" name="MSIP_Label_d2dc6f62-bb58-4b94-b6ca-9af54699d31b_SetDate">
    <vt:lpwstr>2020-08-03T12:41:10Z</vt:lpwstr>
  </property>
  <property fmtid="{D5CDD505-2E9C-101B-9397-08002B2CF9AE}" pid="7" name="MSIP_Label_d2dc6f62-bb58-4b94-b6ca-9af54699d31b_Method">
    <vt:lpwstr>Standard</vt:lpwstr>
  </property>
  <property fmtid="{D5CDD505-2E9C-101B-9397-08002B2CF9AE}" pid="8" name="MSIP_Label_d2dc6f62-bb58-4b94-b6ca-9af54699d31b_Name">
    <vt:lpwstr>d2dc6f62-bb58-4b94-b6ca-9af54699d31b</vt:lpwstr>
  </property>
  <property fmtid="{D5CDD505-2E9C-101B-9397-08002B2CF9AE}" pid="9" name="MSIP_Label_d2dc6f62-bb58-4b94-b6ca-9af54699d31b_SiteId">
    <vt:lpwstr>d7790549-8c35-40ea-ad75-954ac3e86be8</vt:lpwstr>
  </property>
  <property fmtid="{D5CDD505-2E9C-101B-9397-08002B2CF9AE}" pid="10" name="MSIP_Label_d2dc6f62-bb58-4b94-b6ca-9af54699d31b_ActionId">
    <vt:lpwstr>a49233a6-3e5a-4bff-8dd6-efa67c651807</vt:lpwstr>
  </property>
  <property fmtid="{D5CDD505-2E9C-101B-9397-08002B2CF9AE}" pid="11" name="MSIP_Label_d2dc6f62-bb58-4b94-b6ca-9af54699d31b_ContentBits">
    <vt:lpwstr>0</vt:lpwstr>
  </property>
</Properties>
</file>